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84" r:id="rId1"/>
    <p:sldMasterId id="2147483874" r:id="rId2"/>
  </p:sldMasterIdLst>
  <p:notesMasterIdLst>
    <p:notesMasterId r:id="rId18"/>
  </p:notesMasterIdLst>
  <p:handoutMasterIdLst>
    <p:handoutMasterId r:id="rId19"/>
  </p:handoutMasterIdLst>
  <p:sldIdLst>
    <p:sldId id="742" r:id="rId3"/>
    <p:sldId id="698" r:id="rId4"/>
    <p:sldId id="735" r:id="rId5"/>
    <p:sldId id="757" r:id="rId6"/>
    <p:sldId id="751" r:id="rId7"/>
    <p:sldId id="750" r:id="rId8"/>
    <p:sldId id="741" r:id="rId9"/>
    <p:sldId id="718" r:id="rId10"/>
    <p:sldId id="721" r:id="rId11"/>
    <p:sldId id="743" r:id="rId12"/>
    <p:sldId id="715" r:id="rId13"/>
    <p:sldId id="733" r:id="rId14"/>
    <p:sldId id="760" r:id="rId15"/>
    <p:sldId id="759" r:id="rId16"/>
    <p:sldId id="761" r:id="rId17"/>
  </p:sldIdLst>
  <p:sldSz cx="9323388" cy="5580063"/>
  <p:notesSz cx="6797675" cy="9874250"/>
  <p:defaultTextStyle>
    <a:defPPr>
      <a:defRPr lang="ru-RU"/>
    </a:defPPr>
    <a:lvl1pPr marL="0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905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811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716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621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527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432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8337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5243" algn="l" defTabSz="953811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8" userDrawn="1">
          <p15:clr>
            <a:srgbClr val="A4A3A4"/>
          </p15:clr>
        </p15:guide>
        <p15:guide id="2" pos="2202" userDrawn="1">
          <p15:clr>
            <a:srgbClr val="A4A3A4"/>
          </p15:clr>
        </p15:guide>
        <p15:guide id="3" orient="horz" pos="1758" userDrawn="1">
          <p15:clr>
            <a:srgbClr val="A4A3A4"/>
          </p15:clr>
        </p15:guide>
        <p15:guide id="4" pos="2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хмутов И.В." initials="П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A3"/>
    <a:srgbClr val="B0DD7F"/>
    <a:srgbClr val="EBEBEB"/>
    <a:srgbClr val="F7F7F7"/>
    <a:srgbClr val="E9EDF4"/>
    <a:srgbClr val="FF8885"/>
    <a:srgbClr val="FFFF93"/>
    <a:srgbClr val="FF4B4B"/>
    <a:srgbClr val="FFFFFF"/>
    <a:srgbClr val="39E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2" autoAdjust="0"/>
    <p:restoredTop sz="94625" autoAdjust="0"/>
  </p:normalViewPr>
  <p:slideViewPr>
    <p:cSldViewPr>
      <p:cViewPr varScale="1">
        <p:scale>
          <a:sx n="115" d="100"/>
          <a:sy n="115" d="100"/>
        </p:scale>
        <p:origin x="-293" y="-82"/>
      </p:cViewPr>
      <p:guideLst>
        <p:guide orient="horz" pos="2348"/>
        <p:guide orient="horz" pos="1758"/>
        <p:guide pos="2202"/>
        <p:guide pos="2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378" y="-108"/>
      </p:cViewPr>
      <p:guideLst>
        <p:guide orient="horz" pos="3087"/>
        <p:guide orient="horz" pos="3110"/>
        <p:guide pos="212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427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5427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021E1B59-856C-44BF-BD89-58A2B898779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1235BAEC-16D5-4C4E-9540-7D6FEECF3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63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427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427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D5DE9D5D-FD0A-4C94-B885-13939C5CF97B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14363" y="1233488"/>
            <a:ext cx="55689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4" rIns="91410" bIns="457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10" tIns="45704" rIns="91410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83CA4A5A-E4F1-4A6F-A7D9-85252C61C5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9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905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811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716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621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527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432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8337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5243" algn="l" defTabSz="953811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4A5A-E4F1-4A6F-A7D9-85252C61C5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5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4A5A-E4F1-4A6F-A7D9-85252C61C5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7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tata\work\mzio\prez\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 b="27101"/>
          <a:stretch>
            <a:fillRect/>
          </a:stretch>
        </p:blipFill>
        <p:spPr bwMode="auto">
          <a:xfrm>
            <a:off x="-8091" y="3"/>
            <a:ext cx="9323389" cy="6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CT_Marker_ID_7" hidden="1"/>
          <p:cNvSpPr/>
          <p:nvPr>
            <p:custDataLst>
              <p:tags r:id="rId1"/>
            </p:custDataLst>
          </p:nvPr>
        </p:nvSpPr>
        <p:spPr>
          <a:xfrm>
            <a:off x="1294915" y="103335"/>
            <a:ext cx="129492" cy="10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 anchor="ctr"/>
          <a:lstStyle/>
          <a:p>
            <a:pPr algn="ctr">
              <a:defRPr/>
            </a:pPr>
            <a:endParaRPr lang="en-GB" sz="1915">
              <a:solidFill>
                <a:srgbClr val="FFFFFF"/>
              </a:solidFill>
            </a:endParaRPr>
          </a:p>
        </p:txBody>
      </p:sp>
      <p:grpSp>
        <p:nvGrpSpPr>
          <p:cNvPr id="6" name="Группа 15"/>
          <p:cNvGrpSpPr>
            <a:grpSpLocks/>
          </p:cNvGrpSpPr>
          <p:nvPr userDrawn="1"/>
        </p:nvGrpSpPr>
        <p:grpSpPr bwMode="auto">
          <a:xfrm>
            <a:off x="-1617" y="585134"/>
            <a:ext cx="9325007" cy="52958"/>
            <a:chOff x="-1215" y="718985"/>
            <a:chExt cx="9109215" cy="8599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367" y="718985"/>
              <a:ext cx="9107633" cy="3565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-1215" y="769321"/>
              <a:ext cx="9107634" cy="35654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gray">
          <a:xfrm>
            <a:off x="0" y="5396644"/>
            <a:ext cx="93233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69925" tIns="34963" rIns="69925" bIns="34963"/>
          <a:lstStyle/>
          <a:p>
            <a:pPr>
              <a:defRPr/>
            </a:pPr>
            <a:endParaRPr lang="en-GB" sz="1915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10069" y="5426353"/>
            <a:ext cx="9146956" cy="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14" smtClean="0">
                <a:solidFill>
                  <a:srgbClr val="7F7F7F"/>
                </a:solidFill>
                <a:latin typeface="Arial Narrow" pitchFamily="34" charset="0"/>
              </a:rPr>
              <a:t>Министерство земельных и имущественных отношений Республики Татарстан</a:t>
            </a:r>
          </a:p>
        </p:txBody>
      </p:sp>
      <p:pic>
        <p:nvPicPr>
          <p:cNvPr id="11" name="Picture 2" descr="C:\tata\work\mzio\prez\Tatarstan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6" y="93001"/>
            <a:ext cx="530915" cy="4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0"/>
          <p:cNvSpPr/>
          <p:nvPr userDrawn="1"/>
        </p:nvSpPr>
        <p:spPr>
          <a:xfrm>
            <a:off x="0" y="1"/>
            <a:ext cx="9323388" cy="558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defRPr/>
            </a:pPr>
            <a:endParaRPr lang="ru-RU" sz="1915" dirty="0">
              <a:solidFill>
                <a:srgbClr val="000000"/>
              </a:solidFill>
            </a:endParaRPr>
          </a:p>
        </p:txBody>
      </p:sp>
      <p:pic>
        <p:nvPicPr>
          <p:cNvPr id="13" name="Picture 3" descr="C:\tata\work\mzio\prez\cov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3388" cy="466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CT_Marker_ID_7" hidden="1"/>
          <p:cNvSpPr/>
          <p:nvPr userDrawn="1">
            <p:custDataLst>
              <p:tags r:id="rId2"/>
            </p:custDataLst>
          </p:nvPr>
        </p:nvSpPr>
        <p:spPr>
          <a:xfrm>
            <a:off x="1294915" y="103335"/>
            <a:ext cx="129492" cy="10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 anchor="ctr"/>
          <a:lstStyle/>
          <a:p>
            <a:pPr algn="ctr">
              <a:defRPr/>
            </a:pPr>
            <a:endParaRPr lang="de-DE" sz="1915">
              <a:solidFill>
                <a:srgbClr val="FFFFFF"/>
              </a:solidFill>
            </a:endParaRPr>
          </a:p>
        </p:txBody>
      </p:sp>
      <p:sp>
        <p:nvSpPr>
          <p:cNvPr id="15" name="VCT_Backup_ID_44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30206" y="1414393"/>
            <a:ext cx="8662981" cy="11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3365" smtClean="0">
                <a:solidFill>
                  <a:srgbClr val="FFFFFF"/>
                </a:solidFill>
              </a:rPr>
              <a:t>Titelmasterformat durch Klicken bearbeiten</a:t>
            </a:r>
          </a:p>
        </p:txBody>
      </p:sp>
      <p:sp>
        <p:nvSpPr>
          <p:cNvPr id="16" name="VCT_Backup_ID_45" hidden="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30206" y="3726502"/>
            <a:ext cx="8662981" cy="14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ru-RU" sz="1915" smtClean="0">
                <a:solidFill>
                  <a:srgbClr val="000000"/>
                </a:solidFill>
              </a:rPr>
              <a:t>Formatvorlage des Untertitelmasters durch Klicken bearbeiten</a:t>
            </a:r>
            <a:endParaRPr lang="en-GB" altLang="ru-RU" sz="1915" smtClean="0">
              <a:solidFill>
                <a:srgbClr val="000000"/>
              </a:solidFill>
            </a:endParaRPr>
          </a:p>
        </p:txBody>
      </p:sp>
      <p:sp>
        <p:nvSpPr>
          <p:cNvPr id="17" name="Rechteck 45"/>
          <p:cNvSpPr/>
          <p:nvPr userDrawn="1"/>
        </p:nvSpPr>
        <p:spPr>
          <a:xfrm>
            <a:off x="4441561" y="5426353"/>
            <a:ext cx="367433" cy="1537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>
              <a:defRPr/>
            </a:pPr>
            <a:endParaRPr lang="en-GB" sz="1915">
              <a:solidFill>
                <a:srgbClr val="000000"/>
              </a:solidFill>
            </a:endParaRPr>
          </a:p>
        </p:txBody>
      </p:sp>
      <p:sp>
        <p:nvSpPr>
          <p:cNvPr id="18" name="Rectangle 41"/>
          <p:cNvSpPr/>
          <p:nvPr userDrawn="1"/>
        </p:nvSpPr>
        <p:spPr>
          <a:xfrm>
            <a:off x="0" y="5246811"/>
            <a:ext cx="9323388" cy="16275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>
              <a:buClr>
                <a:srgbClr val="A30B1A"/>
              </a:buClr>
              <a:defRPr/>
            </a:pPr>
            <a:endParaRPr lang="de-DE" sz="1915" dirty="0">
              <a:solidFill>
                <a:srgbClr val="000000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 userDrawn="1"/>
        </p:nvSpPr>
        <p:spPr bwMode="gray">
          <a:xfrm>
            <a:off x="0" y="5396644"/>
            <a:ext cx="93233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69925" tIns="34963" rIns="69925" bIns="34963"/>
          <a:lstStyle/>
          <a:p>
            <a:pPr>
              <a:defRPr/>
            </a:pPr>
            <a:endParaRPr lang="en-GB" sz="1915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0069" y="5426353"/>
            <a:ext cx="9146956" cy="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16" smtClean="0">
                <a:solidFill>
                  <a:srgbClr val="404040"/>
                </a:solidFill>
                <a:latin typeface="Arial Narrow" pitchFamily="34" charset="0"/>
              </a:rPr>
              <a:t>Министерство информатизации и связи Республики Татарстан</a:t>
            </a: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990661" y="2321315"/>
            <a:ext cx="7048383" cy="16856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algn="l" defTabSz="6992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811535" algn="l"/>
              </a:tabLst>
              <a:defRPr kumimoji="1" lang="en-US" altLang="ja-JP" sz="2447" b="1" i="0" kern="1200" cap="all" baseline="0" noProof="0" smtClean="0">
                <a:solidFill>
                  <a:srgbClr val="006600"/>
                </a:solidFill>
                <a:latin typeface="Arial Narrow" pitchFamily="34" charset="0"/>
                <a:ea typeface="Roboto" pitchFamily="2" charset="0"/>
                <a:cs typeface="+mj-cs"/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990661" y="4079008"/>
            <a:ext cx="7048383" cy="3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defTabSz="3496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529" b="0" kern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Roboto" pitchFamily="2" charset="0"/>
                <a:cs typeface="+mn-cs"/>
              </a:defRPr>
            </a:lvl1pPr>
            <a:lvl2pPr marL="0" indent="0" algn="l">
              <a:buNone/>
              <a:tabLst/>
              <a:defRPr sz="1835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1835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1835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1835">
                <a:solidFill>
                  <a:schemeClr val="tx1"/>
                </a:solidFill>
              </a:defRPr>
            </a:lvl5pPr>
            <a:lvl6pPr marL="174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dirty="0" smtClean="0"/>
              <a:t>Образец подзаголовка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176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6350371" y="738841"/>
            <a:ext cx="2790113" cy="4511844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182908" y="739389"/>
            <a:ext cx="5947200" cy="451129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00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182909" y="738841"/>
            <a:ext cx="2790113" cy="45118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93282" y="739388"/>
            <a:ext cx="5947201" cy="451129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489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3193587" y="738845"/>
            <a:ext cx="5946897" cy="4511842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82909" y="739388"/>
            <a:ext cx="2790543" cy="451129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622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182910" y="738845"/>
            <a:ext cx="5946897" cy="45118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349942" y="739388"/>
            <a:ext cx="2790543" cy="451129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084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82910" y="3082982"/>
            <a:ext cx="8957575" cy="216770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82910" y="680718"/>
            <a:ext cx="8957575" cy="222649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53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82910" y="738843"/>
            <a:ext cx="8957575" cy="2168369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82910" y="3024399"/>
            <a:ext cx="8957575" cy="222628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995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182910" y="1325287"/>
            <a:ext cx="8957575" cy="392539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671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182910" y="1325266"/>
            <a:ext cx="4331492" cy="3925420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735116" y="1325266"/>
            <a:ext cx="4405367" cy="39254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182909" y="1325266"/>
            <a:ext cx="2863532" cy="39254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66703" y="1325266"/>
            <a:ext cx="2863532" cy="39254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350495" y="1325266"/>
            <a:ext cx="2789988" cy="39254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711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310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82910" y="77502"/>
            <a:ext cx="7756564" cy="488255"/>
          </a:xfrm>
        </p:spPr>
        <p:txBody>
          <a:bodyPr/>
          <a:lstStyle>
            <a:lvl1pPr algn="l">
              <a:defRPr sz="1835" b="1" cap="all" baseline="0">
                <a:solidFill>
                  <a:srgbClr val="006600"/>
                </a:solidFill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82910" y="680718"/>
            <a:ext cx="8957575" cy="456996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7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82909" y="1383393"/>
            <a:ext cx="8957577" cy="3867293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7491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4808537" y="1383393"/>
            <a:ext cx="4331948" cy="3867293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82908" y="1383393"/>
            <a:ext cx="4331948" cy="3867293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132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</p:nvPr>
        </p:nvSpPr>
        <p:spPr bwMode="gray">
          <a:xfrm>
            <a:off x="4808539" y="1383393"/>
            <a:ext cx="4331945" cy="3867293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182908" y="1383877"/>
            <a:ext cx="4331945" cy="386681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488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</p:nvPr>
        </p:nvSpPr>
        <p:spPr bwMode="gray">
          <a:xfrm>
            <a:off x="182908" y="1383393"/>
            <a:ext cx="4331945" cy="38672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734535" y="1383877"/>
            <a:ext cx="4405948" cy="3866810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316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6350371" y="1383393"/>
            <a:ext cx="2790113" cy="3867293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82908" y="1383877"/>
            <a:ext cx="5947200" cy="386681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9730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182909" y="1383393"/>
            <a:ext cx="2790113" cy="38672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93587" y="1383877"/>
            <a:ext cx="5946897" cy="3866810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4776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3193587" y="1383393"/>
            <a:ext cx="5946897" cy="3867293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182909" y="1383877"/>
            <a:ext cx="2790543" cy="3866810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023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 bwMode="gray">
          <a:xfrm>
            <a:off x="182910" y="1383393"/>
            <a:ext cx="5946897" cy="386729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349942" y="1383877"/>
            <a:ext cx="2790543" cy="3866810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7596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82910" y="3375931"/>
            <a:ext cx="8957575" cy="187475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82910" y="1325265"/>
            <a:ext cx="8957575" cy="1875522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4215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182910" y="1383392"/>
            <a:ext cx="8957575" cy="1816769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182910" y="3317354"/>
            <a:ext cx="8957575" cy="193333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182910" y="680797"/>
            <a:ext cx="8957575" cy="6444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35" b="0"/>
            </a:lvl1pPr>
            <a:lvl2pPr marL="0" indent="0">
              <a:spcAft>
                <a:spcPts val="0"/>
              </a:spcAft>
              <a:buNone/>
              <a:defRPr sz="1529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529" b="1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86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182908" y="680718"/>
            <a:ext cx="4331945" cy="4569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735116" y="680719"/>
            <a:ext cx="4405367" cy="4569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433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298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06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tata\work\mzio\prez\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 b="27101"/>
          <a:stretch>
            <a:fillRect/>
          </a:stretch>
        </p:blipFill>
        <p:spPr bwMode="auto">
          <a:xfrm>
            <a:off x="-8091" y="3"/>
            <a:ext cx="9323389" cy="6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CT_Marker_ID_7" hidden="1"/>
          <p:cNvSpPr/>
          <p:nvPr>
            <p:custDataLst>
              <p:tags r:id="rId1"/>
            </p:custDataLst>
          </p:nvPr>
        </p:nvSpPr>
        <p:spPr>
          <a:xfrm>
            <a:off x="1294915" y="103335"/>
            <a:ext cx="129492" cy="10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 anchor="ctr"/>
          <a:lstStyle/>
          <a:p>
            <a:pPr algn="ctr">
              <a:defRPr/>
            </a:pPr>
            <a:endParaRPr lang="en-GB" sz="1915">
              <a:solidFill>
                <a:srgbClr val="FFFFFF"/>
              </a:solidFill>
            </a:endParaRPr>
          </a:p>
        </p:txBody>
      </p:sp>
      <p:grpSp>
        <p:nvGrpSpPr>
          <p:cNvPr id="6" name="Группа 15"/>
          <p:cNvGrpSpPr>
            <a:grpSpLocks/>
          </p:cNvGrpSpPr>
          <p:nvPr userDrawn="1"/>
        </p:nvGrpSpPr>
        <p:grpSpPr bwMode="auto">
          <a:xfrm>
            <a:off x="-1617" y="585134"/>
            <a:ext cx="9325007" cy="52958"/>
            <a:chOff x="-1215" y="718985"/>
            <a:chExt cx="9109215" cy="8599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367" y="718985"/>
              <a:ext cx="9107633" cy="3565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-1215" y="769321"/>
              <a:ext cx="9107634" cy="35654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Line 4"/>
          <p:cNvSpPr>
            <a:spLocks noChangeShapeType="1"/>
          </p:cNvSpPr>
          <p:nvPr userDrawn="1"/>
        </p:nvSpPr>
        <p:spPr bwMode="gray">
          <a:xfrm>
            <a:off x="0" y="5396644"/>
            <a:ext cx="93233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69925" tIns="34963" rIns="69925" bIns="34963"/>
          <a:lstStyle/>
          <a:p>
            <a:pPr>
              <a:defRPr/>
            </a:pPr>
            <a:endParaRPr lang="en-GB" sz="1915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110069" y="5426353"/>
            <a:ext cx="9146956" cy="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14" smtClean="0">
                <a:solidFill>
                  <a:srgbClr val="7F7F7F"/>
                </a:solidFill>
                <a:latin typeface="Arial Narrow" pitchFamily="34" charset="0"/>
              </a:rPr>
              <a:t>Министерство земельных и имущественных отношений Республики Татарстан</a:t>
            </a:r>
          </a:p>
        </p:txBody>
      </p:sp>
      <p:pic>
        <p:nvPicPr>
          <p:cNvPr id="11" name="Picture 2" descr="C:\tata\work\mzio\prez\Tatarstan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6" y="93001"/>
            <a:ext cx="530915" cy="4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0"/>
          <p:cNvSpPr/>
          <p:nvPr userDrawn="1"/>
        </p:nvSpPr>
        <p:spPr>
          <a:xfrm>
            <a:off x="0" y="1"/>
            <a:ext cx="9323388" cy="55800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defRPr/>
            </a:pPr>
            <a:endParaRPr lang="ru-RU" sz="1915" dirty="0">
              <a:solidFill>
                <a:srgbClr val="000000"/>
              </a:solidFill>
            </a:endParaRPr>
          </a:p>
        </p:txBody>
      </p:sp>
      <p:pic>
        <p:nvPicPr>
          <p:cNvPr id="13" name="Picture 3" descr="C:\tata\work\mzio\prez\cove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3388" cy="466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VCT_Marker_ID_7" hidden="1"/>
          <p:cNvSpPr/>
          <p:nvPr userDrawn="1">
            <p:custDataLst>
              <p:tags r:id="rId2"/>
            </p:custDataLst>
          </p:nvPr>
        </p:nvSpPr>
        <p:spPr>
          <a:xfrm>
            <a:off x="1294915" y="103335"/>
            <a:ext cx="129492" cy="10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 anchor="ctr"/>
          <a:lstStyle/>
          <a:p>
            <a:pPr algn="ctr">
              <a:defRPr/>
            </a:pPr>
            <a:endParaRPr lang="de-DE" sz="1915">
              <a:solidFill>
                <a:srgbClr val="FFFFFF"/>
              </a:solidFill>
            </a:endParaRPr>
          </a:p>
        </p:txBody>
      </p:sp>
      <p:sp>
        <p:nvSpPr>
          <p:cNvPr id="15" name="VCT_Backup_ID_44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30206" y="1414393"/>
            <a:ext cx="8662981" cy="11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ru-RU" sz="3365" smtClean="0">
                <a:solidFill>
                  <a:srgbClr val="FFFFFF"/>
                </a:solidFill>
              </a:rPr>
              <a:t>Titelmasterformat durch Klicken bearbeiten</a:t>
            </a:r>
          </a:p>
        </p:txBody>
      </p:sp>
      <p:sp>
        <p:nvSpPr>
          <p:cNvPr id="16" name="VCT_Backup_ID_45" hidden="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30206" y="3726502"/>
            <a:ext cx="8662981" cy="14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ru-RU" sz="1915" smtClean="0">
                <a:solidFill>
                  <a:srgbClr val="000000"/>
                </a:solidFill>
              </a:rPr>
              <a:t>Formatvorlage des Untertitelmasters durch Klicken bearbeiten</a:t>
            </a:r>
            <a:endParaRPr lang="en-GB" altLang="ru-RU" sz="1915" smtClean="0">
              <a:solidFill>
                <a:srgbClr val="000000"/>
              </a:solidFill>
            </a:endParaRPr>
          </a:p>
        </p:txBody>
      </p:sp>
      <p:sp>
        <p:nvSpPr>
          <p:cNvPr id="17" name="Rechteck 45"/>
          <p:cNvSpPr/>
          <p:nvPr userDrawn="1"/>
        </p:nvSpPr>
        <p:spPr>
          <a:xfrm>
            <a:off x="4441561" y="5426353"/>
            <a:ext cx="367433" cy="1537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>
              <a:defRPr/>
            </a:pPr>
            <a:endParaRPr lang="en-GB" sz="1915">
              <a:solidFill>
                <a:srgbClr val="000000"/>
              </a:solidFill>
            </a:endParaRPr>
          </a:p>
        </p:txBody>
      </p:sp>
      <p:sp>
        <p:nvSpPr>
          <p:cNvPr id="18" name="Rectangle 41"/>
          <p:cNvSpPr/>
          <p:nvPr userDrawn="1"/>
        </p:nvSpPr>
        <p:spPr>
          <a:xfrm>
            <a:off x="0" y="5246811"/>
            <a:ext cx="9323388" cy="16275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/>
          <a:lstStyle/>
          <a:p>
            <a:pPr algn="ctr">
              <a:buClr>
                <a:srgbClr val="A30B1A"/>
              </a:buClr>
              <a:defRPr/>
            </a:pPr>
            <a:endParaRPr lang="de-DE" sz="1915" dirty="0">
              <a:solidFill>
                <a:srgbClr val="000000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 userDrawn="1"/>
        </p:nvSpPr>
        <p:spPr bwMode="gray">
          <a:xfrm>
            <a:off x="0" y="5396644"/>
            <a:ext cx="93233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69925" tIns="34963" rIns="69925" bIns="34963"/>
          <a:lstStyle/>
          <a:p>
            <a:pPr>
              <a:defRPr/>
            </a:pPr>
            <a:endParaRPr lang="en-GB" sz="1915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110069" y="5426353"/>
            <a:ext cx="9146956" cy="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16" smtClean="0">
                <a:solidFill>
                  <a:srgbClr val="404040"/>
                </a:solidFill>
                <a:latin typeface="Arial Narrow" pitchFamily="34" charset="0"/>
              </a:rPr>
              <a:t>Министерство информатизации и связи Республики Татарстан</a:t>
            </a: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990661" y="2321315"/>
            <a:ext cx="7048383" cy="16856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algn="l" defTabSz="6992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2811535" algn="l"/>
              </a:tabLst>
              <a:defRPr kumimoji="1" lang="en-US" altLang="ja-JP" sz="2447" b="1" i="0" kern="1200" cap="all" baseline="0" noProof="0" smtClean="0">
                <a:solidFill>
                  <a:srgbClr val="006600"/>
                </a:solidFill>
                <a:latin typeface="Arial Narrow" pitchFamily="34" charset="0"/>
                <a:ea typeface="Roboto" pitchFamily="2" charset="0"/>
                <a:cs typeface="+mj-cs"/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990661" y="4079008"/>
            <a:ext cx="7048383" cy="3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defTabSz="3496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1529" b="0" kern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Roboto" pitchFamily="2" charset="0"/>
                <a:cs typeface="+mn-cs"/>
              </a:defRPr>
            </a:lvl1pPr>
            <a:lvl2pPr marL="0" indent="0" algn="l">
              <a:buNone/>
              <a:tabLst/>
              <a:defRPr sz="1835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1835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1835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1835">
                <a:solidFill>
                  <a:schemeClr val="tx1"/>
                </a:solidFill>
              </a:defRPr>
            </a:lvl5pPr>
            <a:lvl6pPr marL="174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7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dirty="0" smtClean="0"/>
              <a:t>Образец подзаголовка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18833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254" y="1733441"/>
            <a:ext cx="7924880" cy="1196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8508" y="3162036"/>
            <a:ext cx="6526372" cy="14260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DFE4-6CCB-4312-9E90-845A5B2A11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47933" y="5367985"/>
            <a:ext cx="2175457" cy="212078"/>
          </a:xfrm>
        </p:spPr>
        <p:txBody>
          <a:bodyPr/>
          <a:lstStyle>
            <a:lvl1pPr>
              <a:defRPr sz="714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9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3A9-E490-4524-9C3B-38CACF9278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64316" y="5367985"/>
            <a:ext cx="2175457" cy="212078"/>
          </a:xfrm>
        </p:spPr>
        <p:txBody>
          <a:bodyPr/>
          <a:lstStyle>
            <a:lvl1pPr>
              <a:defRPr sz="714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3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83" y="3585708"/>
            <a:ext cx="7924880" cy="1108262"/>
          </a:xfrm>
        </p:spPr>
        <p:txBody>
          <a:bodyPr anchor="t"/>
          <a:lstStyle>
            <a:lvl1pPr algn="l">
              <a:defRPr sz="295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83" y="2365069"/>
            <a:ext cx="7924880" cy="1220638"/>
          </a:xfrm>
        </p:spPr>
        <p:txBody>
          <a:bodyPr anchor="b"/>
          <a:lstStyle>
            <a:lvl1pPr marL="0" indent="0">
              <a:buNone/>
              <a:defRPr sz="1529">
                <a:solidFill>
                  <a:schemeClr val="tx1">
                    <a:tint val="75000"/>
                  </a:schemeClr>
                </a:solidFill>
              </a:defRPr>
            </a:lvl1pPr>
            <a:lvl2pPr marL="341716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68343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3pPr>
            <a:lvl4pPr marL="1025147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36686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70857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2050292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392008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733724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2988-2DF4-4710-830B-E441D40525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45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6169" y="1302016"/>
            <a:ext cx="4117830" cy="3682583"/>
          </a:xfrm>
        </p:spPr>
        <p:txBody>
          <a:bodyPr/>
          <a:lstStyle>
            <a:lvl1pPr>
              <a:defRPr sz="2141"/>
            </a:lvl1pPr>
            <a:lvl2pPr>
              <a:defRPr sz="1835"/>
            </a:lvl2pPr>
            <a:lvl3pPr>
              <a:defRPr sz="1529"/>
            </a:lvl3pPr>
            <a:lvl4pPr>
              <a:defRPr sz="1325"/>
            </a:lvl4pPr>
            <a:lvl5pPr>
              <a:defRPr sz="1325"/>
            </a:lvl5pPr>
            <a:lvl6pPr>
              <a:defRPr sz="1325"/>
            </a:lvl6pPr>
            <a:lvl7pPr>
              <a:defRPr sz="1325"/>
            </a:lvl7pPr>
            <a:lvl8pPr>
              <a:defRPr sz="1325"/>
            </a:lvl8pPr>
            <a:lvl9pPr>
              <a:defRPr sz="13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9389" y="1302016"/>
            <a:ext cx="4117830" cy="3682583"/>
          </a:xfrm>
        </p:spPr>
        <p:txBody>
          <a:bodyPr/>
          <a:lstStyle>
            <a:lvl1pPr>
              <a:defRPr sz="2141"/>
            </a:lvl1pPr>
            <a:lvl2pPr>
              <a:defRPr sz="1835"/>
            </a:lvl2pPr>
            <a:lvl3pPr>
              <a:defRPr sz="1529"/>
            </a:lvl3pPr>
            <a:lvl4pPr>
              <a:defRPr sz="1325"/>
            </a:lvl4pPr>
            <a:lvl5pPr>
              <a:defRPr sz="1325"/>
            </a:lvl5pPr>
            <a:lvl6pPr>
              <a:defRPr sz="1325"/>
            </a:lvl6pPr>
            <a:lvl7pPr>
              <a:defRPr sz="1325"/>
            </a:lvl7pPr>
            <a:lvl8pPr>
              <a:defRPr sz="1325"/>
            </a:lvl8pPr>
            <a:lvl9pPr>
              <a:defRPr sz="13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79BD-E530-4D02-84F6-FFFADABCE4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170" y="1249057"/>
            <a:ext cx="4119449" cy="520548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1716" indent="0">
              <a:buNone/>
              <a:defRPr sz="1529" b="1"/>
            </a:lvl2pPr>
            <a:lvl3pPr marL="683431" indent="0">
              <a:buNone/>
              <a:defRPr sz="1325" b="1"/>
            </a:lvl3pPr>
            <a:lvl4pPr marL="1025147" indent="0">
              <a:buNone/>
              <a:defRPr sz="1224" b="1"/>
            </a:lvl4pPr>
            <a:lvl5pPr marL="1366861" indent="0">
              <a:buNone/>
              <a:defRPr sz="1224" b="1"/>
            </a:lvl5pPr>
            <a:lvl6pPr marL="1708576" indent="0">
              <a:buNone/>
              <a:defRPr sz="1224" b="1"/>
            </a:lvl6pPr>
            <a:lvl7pPr marL="2050292" indent="0">
              <a:buNone/>
              <a:defRPr sz="1224" b="1"/>
            </a:lvl7pPr>
            <a:lvl8pPr marL="2392008" indent="0">
              <a:buNone/>
              <a:defRPr sz="1224" b="1"/>
            </a:lvl8pPr>
            <a:lvl9pPr marL="2733724" indent="0">
              <a:buNone/>
              <a:defRPr sz="12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170" y="1769603"/>
            <a:ext cx="4119449" cy="3214995"/>
          </a:xfrm>
        </p:spPr>
        <p:txBody>
          <a:bodyPr/>
          <a:lstStyle>
            <a:lvl1pPr>
              <a:defRPr sz="1835"/>
            </a:lvl1pPr>
            <a:lvl2pPr>
              <a:defRPr sz="1529"/>
            </a:lvl2pPr>
            <a:lvl3pPr>
              <a:defRPr sz="1325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6156" y="1249057"/>
            <a:ext cx="4121067" cy="520548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1716" indent="0">
              <a:buNone/>
              <a:defRPr sz="1529" b="1"/>
            </a:lvl2pPr>
            <a:lvl3pPr marL="683431" indent="0">
              <a:buNone/>
              <a:defRPr sz="1325" b="1"/>
            </a:lvl3pPr>
            <a:lvl4pPr marL="1025147" indent="0">
              <a:buNone/>
              <a:defRPr sz="1224" b="1"/>
            </a:lvl4pPr>
            <a:lvl5pPr marL="1366861" indent="0">
              <a:buNone/>
              <a:defRPr sz="1224" b="1"/>
            </a:lvl5pPr>
            <a:lvl6pPr marL="1708576" indent="0">
              <a:buNone/>
              <a:defRPr sz="1224" b="1"/>
            </a:lvl6pPr>
            <a:lvl7pPr marL="2050292" indent="0">
              <a:buNone/>
              <a:defRPr sz="1224" b="1"/>
            </a:lvl7pPr>
            <a:lvl8pPr marL="2392008" indent="0">
              <a:buNone/>
              <a:defRPr sz="1224" b="1"/>
            </a:lvl8pPr>
            <a:lvl9pPr marL="2733724" indent="0">
              <a:buNone/>
              <a:defRPr sz="122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36156" y="1769603"/>
            <a:ext cx="4121067" cy="3214995"/>
          </a:xfrm>
        </p:spPr>
        <p:txBody>
          <a:bodyPr/>
          <a:lstStyle>
            <a:lvl1pPr>
              <a:defRPr sz="1835"/>
            </a:lvl1pPr>
            <a:lvl2pPr>
              <a:defRPr sz="1529"/>
            </a:lvl2pPr>
            <a:lvl3pPr>
              <a:defRPr sz="1325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131-C4FC-48B3-BD62-1DF3872A2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EB54-5538-4DA3-9CCE-C1B32B576F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B2F9-9CBC-400A-9C41-B7DAA9A3C2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dirty="0" smtClean="0"/>
              <a:t>Образец заголовка</a:t>
            </a:r>
            <a:endParaRPr lang="en-GB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182908" y="680718"/>
            <a:ext cx="2863532" cy="456996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66703" y="680719"/>
            <a:ext cx="2863532" cy="456996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350497" y="680719"/>
            <a:ext cx="2789986" cy="4569968"/>
          </a:xfrm>
        </p:spPr>
        <p:txBody>
          <a:bodyPr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3514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72" y="222171"/>
            <a:ext cx="3067330" cy="945511"/>
          </a:xfrm>
        </p:spPr>
        <p:txBody>
          <a:bodyPr anchor="b"/>
          <a:lstStyle>
            <a:lvl1pPr algn="l">
              <a:defRPr sz="15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5186" y="222175"/>
            <a:ext cx="5212034" cy="4762429"/>
          </a:xfrm>
        </p:spPr>
        <p:txBody>
          <a:bodyPr/>
          <a:lstStyle>
            <a:lvl1pPr>
              <a:defRPr sz="2345"/>
            </a:lvl1pPr>
            <a:lvl2pPr>
              <a:defRPr sz="2141"/>
            </a:lvl2pPr>
            <a:lvl3pPr>
              <a:defRPr sz="1835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172" y="1167685"/>
            <a:ext cx="3067330" cy="3816918"/>
          </a:xfrm>
        </p:spPr>
        <p:txBody>
          <a:bodyPr/>
          <a:lstStyle>
            <a:lvl1pPr marL="0" indent="0">
              <a:buNone/>
              <a:defRPr sz="1020"/>
            </a:lvl1pPr>
            <a:lvl2pPr marL="341716" indent="0">
              <a:buNone/>
              <a:defRPr sz="918"/>
            </a:lvl2pPr>
            <a:lvl3pPr marL="683431" indent="0">
              <a:buNone/>
              <a:defRPr sz="714"/>
            </a:lvl3pPr>
            <a:lvl4pPr marL="1025147" indent="0">
              <a:buNone/>
              <a:defRPr sz="714"/>
            </a:lvl4pPr>
            <a:lvl5pPr marL="1366861" indent="0">
              <a:buNone/>
              <a:defRPr sz="714"/>
            </a:lvl5pPr>
            <a:lvl6pPr marL="1708576" indent="0">
              <a:buNone/>
              <a:defRPr sz="714"/>
            </a:lvl6pPr>
            <a:lvl7pPr marL="2050292" indent="0">
              <a:buNone/>
              <a:defRPr sz="714"/>
            </a:lvl7pPr>
            <a:lvl8pPr marL="2392008" indent="0">
              <a:buNone/>
              <a:defRPr sz="714"/>
            </a:lvl8pPr>
            <a:lvl9pPr marL="2733724" indent="0">
              <a:buNone/>
              <a:defRPr sz="71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CCBB-E62B-43A5-ACE9-45D29A66CA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449" y="3906045"/>
            <a:ext cx="5594033" cy="461131"/>
          </a:xfrm>
        </p:spPr>
        <p:txBody>
          <a:bodyPr anchor="b"/>
          <a:lstStyle>
            <a:lvl1pPr algn="l">
              <a:defRPr sz="15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7449" y="498589"/>
            <a:ext cx="5594033" cy="3348038"/>
          </a:xfrm>
        </p:spPr>
        <p:txBody>
          <a:bodyPr/>
          <a:lstStyle>
            <a:lvl1pPr marL="0" indent="0">
              <a:buNone/>
              <a:defRPr sz="2345"/>
            </a:lvl1pPr>
            <a:lvl2pPr marL="341716" indent="0">
              <a:buNone/>
              <a:defRPr sz="2141"/>
            </a:lvl2pPr>
            <a:lvl3pPr marL="683431" indent="0">
              <a:buNone/>
              <a:defRPr sz="1835"/>
            </a:lvl3pPr>
            <a:lvl4pPr marL="1025147" indent="0">
              <a:buNone/>
              <a:defRPr sz="1529"/>
            </a:lvl4pPr>
            <a:lvl5pPr marL="1366861" indent="0">
              <a:buNone/>
              <a:defRPr sz="1529"/>
            </a:lvl5pPr>
            <a:lvl6pPr marL="1708576" indent="0">
              <a:buNone/>
              <a:defRPr sz="1529"/>
            </a:lvl6pPr>
            <a:lvl7pPr marL="2050292" indent="0">
              <a:buNone/>
              <a:defRPr sz="1529"/>
            </a:lvl7pPr>
            <a:lvl8pPr marL="2392008" indent="0">
              <a:buNone/>
              <a:defRPr sz="1529"/>
            </a:lvl8pPr>
            <a:lvl9pPr marL="2733724" indent="0">
              <a:buNone/>
              <a:defRPr sz="152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7449" y="4367179"/>
            <a:ext cx="5594033" cy="654883"/>
          </a:xfrm>
        </p:spPr>
        <p:txBody>
          <a:bodyPr/>
          <a:lstStyle>
            <a:lvl1pPr marL="0" indent="0">
              <a:buNone/>
              <a:defRPr sz="1020"/>
            </a:lvl1pPr>
            <a:lvl2pPr marL="341716" indent="0">
              <a:buNone/>
              <a:defRPr sz="918"/>
            </a:lvl2pPr>
            <a:lvl3pPr marL="683431" indent="0">
              <a:buNone/>
              <a:defRPr sz="714"/>
            </a:lvl3pPr>
            <a:lvl4pPr marL="1025147" indent="0">
              <a:buNone/>
              <a:defRPr sz="714"/>
            </a:lvl4pPr>
            <a:lvl5pPr marL="1366861" indent="0">
              <a:buNone/>
              <a:defRPr sz="714"/>
            </a:lvl5pPr>
            <a:lvl6pPr marL="1708576" indent="0">
              <a:buNone/>
              <a:defRPr sz="714"/>
            </a:lvl6pPr>
            <a:lvl7pPr marL="2050292" indent="0">
              <a:buNone/>
              <a:defRPr sz="714"/>
            </a:lvl7pPr>
            <a:lvl8pPr marL="2392008" indent="0">
              <a:buNone/>
              <a:defRPr sz="714"/>
            </a:lvl8pPr>
            <a:lvl9pPr marL="2733724" indent="0">
              <a:buNone/>
              <a:defRPr sz="71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C6E-F7AC-4CE2-85F3-AF18175C8C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B04-08C7-4CD0-AFCD-26C459D07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9456" y="223463"/>
            <a:ext cx="2097762" cy="47611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6169" y="223463"/>
            <a:ext cx="6137897" cy="47611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B1E-2DC3-4E2D-92BE-EBAFA85E36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56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82909" y="739388"/>
            <a:ext cx="8957577" cy="4511298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18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4808537" y="739388"/>
            <a:ext cx="4331948" cy="4511298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82908" y="739388"/>
            <a:ext cx="4331948" cy="4511298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12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</p:nvPr>
        </p:nvSpPr>
        <p:spPr bwMode="gray">
          <a:xfrm>
            <a:off x="4808538" y="738841"/>
            <a:ext cx="4331945" cy="4511844"/>
          </a:xfrm>
          <a:prstGeom prst="round1Rect">
            <a:avLst>
              <a:gd name="adj" fmla="val 0"/>
            </a:avLst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182908" y="680718"/>
            <a:ext cx="4331945" cy="456996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446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</p:nvPr>
        </p:nvSpPr>
        <p:spPr bwMode="gray">
          <a:xfrm>
            <a:off x="182908" y="738841"/>
            <a:ext cx="4331945" cy="45118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735116" y="739388"/>
            <a:ext cx="4405367" cy="451129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12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36" cstate="print">
            <a:alphaModFix amt="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tata\work\mzio\prez\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 b="27101"/>
          <a:stretch>
            <a:fillRect/>
          </a:stretch>
        </p:blipFill>
        <p:spPr bwMode="auto">
          <a:xfrm>
            <a:off x="-8091" y="3"/>
            <a:ext cx="9323389" cy="6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gray">
          <a:xfrm>
            <a:off x="182908" y="31001"/>
            <a:ext cx="7756541" cy="51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7" name="VCT_Marker_ID_7" hidden="1"/>
          <p:cNvSpPr/>
          <p:nvPr>
            <p:custDataLst>
              <p:tags r:id="rId34"/>
            </p:custDataLst>
          </p:nvPr>
        </p:nvSpPr>
        <p:spPr>
          <a:xfrm>
            <a:off x="1294915" y="103335"/>
            <a:ext cx="129492" cy="103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25" tIns="34963" rIns="69925" bIns="34963" anchor="ctr"/>
          <a:lstStyle/>
          <a:p>
            <a:pPr algn="ctr">
              <a:defRPr/>
            </a:pPr>
            <a:endParaRPr lang="en-GB" sz="1915">
              <a:solidFill>
                <a:srgbClr val="FFFFFF"/>
              </a:solidFill>
            </a:endParaRPr>
          </a:p>
        </p:txBody>
      </p:sp>
      <p:sp>
        <p:nvSpPr>
          <p:cNvPr id="1029" name="Text Placeholder 39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 bwMode="gray">
          <a:xfrm>
            <a:off x="182910" y="738841"/>
            <a:ext cx="8957575" cy="451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GB" altLang="ru-RU" smtClean="0"/>
          </a:p>
        </p:txBody>
      </p:sp>
      <p:grpSp>
        <p:nvGrpSpPr>
          <p:cNvPr id="1030" name="Группа 15"/>
          <p:cNvGrpSpPr>
            <a:grpSpLocks/>
          </p:cNvGrpSpPr>
          <p:nvPr/>
        </p:nvGrpSpPr>
        <p:grpSpPr bwMode="auto">
          <a:xfrm>
            <a:off x="-1617" y="585134"/>
            <a:ext cx="9325007" cy="52958"/>
            <a:chOff x="-1215" y="718985"/>
            <a:chExt cx="9109215" cy="85990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367" y="718985"/>
              <a:ext cx="9107633" cy="35654"/>
            </a:xfrm>
            <a:prstGeom prst="rect">
              <a:avLst/>
            </a:prstGeom>
            <a:solidFill>
              <a:srgbClr val="008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-1215" y="769321"/>
              <a:ext cx="9107634" cy="35654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A30B1A"/>
                </a:buClr>
                <a:defRPr/>
              </a:pPr>
              <a:endParaRPr lang="ru-RU" sz="1915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gray">
          <a:xfrm>
            <a:off x="0" y="5396644"/>
            <a:ext cx="9323388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lIns="69925" tIns="34963" rIns="69925" bIns="34963"/>
          <a:lstStyle/>
          <a:p>
            <a:pPr>
              <a:defRPr/>
            </a:pPr>
            <a:endParaRPr lang="en-GB" sz="1915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10069" y="5426353"/>
            <a:ext cx="9146956" cy="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714" smtClean="0">
                <a:solidFill>
                  <a:srgbClr val="7F7F7F"/>
                </a:solidFill>
                <a:latin typeface="Arial Narrow" pitchFamily="34" charset="0"/>
              </a:rPr>
              <a:t>Министерство информатизации и связи Республики Татарстан</a:t>
            </a:r>
          </a:p>
        </p:txBody>
      </p:sp>
      <p:pic>
        <p:nvPicPr>
          <p:cNvPr id="1033" name="Picture 2" descr="C:\tata\work\mzio\prez\Tatarstan2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6" y="93001"/>
            <a:ext cx="530915" cy="4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9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de-DE" altLang="ja-JP" sz="1835" b="1" kern="1200" cap="all" dirty="0">
          <a:solidFill>
            <a:srgbClr val="006600"/>
          </a:solidFill>
          <a:latin typeface="Arial Narrow" pitchFamily="34" charset="0"/>
          <a:ea typeface="Roboto" pitchFamily="2" charset="0"/>
          <a:cs typeface="Roboto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835" b="1">
          <a:solidFill>
            <a:srgbClr val="006600"/>
          </a:solidFill>
          <a:latin typeface="Arial Narrow" pitchFamily="34" charset="0"/>
          <a:ea typeface="Roboto" pitchFamily="2" charset="0"/>
          <a:cs typeface="Robot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835" b="1">
          <a:solidFill>
            <a:srgbClr val="006600"/>
          </a:solidFill>
          <a:latin typeface="Arial Narrow" pitchFamily="34" charset="0"/>
          <a:ea typeface="Roboto" pitchFamily="2" charset="0"/>
          <a:cs typeface="Robot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835" b="1">
          <a:solidFill>
            <a:srgbClr val="006600"/>
          </a:solidFill>
          <a:latin typeface="Arial Narrow" pitchFamily="34" charset="0"/>
          <a:ea typeface="Roboto" pitchFamily="2" charset="0"/>
          <a:cs typeface="Robot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835" b="1">
          <a:solidFill>
            <a:srgbClr val="006600"/>
          </a:solidFill>
          <a:latin typeface="Arial Narrow" pitchFamily="34" charset="0"/>
          <a:ea typeface="Roboto" pitchFamily="2" charset="0"/>
          <a:cs typeface="Roboto" pitchFamily="2" charset="0"/>
        </a:defRPr>
      </a:lvl5pPr>
      <a:lvl6pPr marL="349621" algn="l" rtl="0" eaLnBrk="1" fontAlgn="base" hangingPunct="1">
        <a:spcBef>
          <a:spcPct val="0"/>
        </a:spcBef>
        <a:spcAft>
          <a:spcPct val="0"/>
        </a:spcAft>
        <a:defRPr kumimoji="1" sz="2447">
          <a:solidFill>
            <a:schemeClr val="tx1"/>
          </a:solidFill>
          <a:latin typeface="Arial" charset="0"/>
        </a:defRPr>
      </a:lvl6pPr>
      <a:lvl7pPr marL="699242" algn="l" rtl="0" eaLnBrk="1" fontAlgn="base" hangingPunct="1">
        <a:spcBef>
          <a:spcPct val="0"/>
        </a:spcBef>
        <a:spcAft>
          <a:spcPct val="0"/>
        </a:spcAft>
        <a:defRPr kumimoji="1" sz="2447">
          <a:solidFill>
            <a:schemeClr val="tx1"/>
          </a:solidFill>
          <a:latin typeface="Arial" charset="0"/>
        </a:defRPr>
      </a:lvl7pPr>
      <a:lvl8pPr marL="1048863" algn="l" rtl="0" eaLnBrk="1" fontAlgn="base" hangingPunct="1">
        <a:spcBef>
          <a:spcPct val="0"/>
        </a:spcBef>
        <a:spcAft>
          <a:spcPct val="0"/>
        </a:spcAft>
        <a:defRPr kumimoji="1" sz="2447">
          <a:solidFill>
            <a:schemeClr val="tx1"/>
          </a:solidFill>
          <a:latin typeface="Arial" charset="0"/>
        </a:defRPr>
      </a:lvl8pPr>
      <a:lvl9pPr marL="1398483" algn="l" rtl="0" eaLnBrk="1" fontAlgn="base" hangingPunct="1">
        <a:spcBef>
          <a:spcPct val="0"/>
        </a:spcBef>
        <a:spcAft>
          <a:spcPct val="0"/>
        </a:spcAft>
        <a:defRPr kumimoji="1" sz="2447">
          <a:solidFill>
            <a:schemeClr val="tx1"/>
          </a:solidFill>
          <a:latin typeface="Arial" charset="0"/>
        </a:defRPr>
      </a:lvl9pPr>
    </p:titleStyle>
    <p:bodyStyle>
      <a:lvl1pPr marL="206373" indent="-206373" algn="l" rtl="0" eaLnBrk="0" fontAlgn="base" hangingPunct="0">
        <a:lnSpc>
          <a:spcPct val="95000"/>
        </a:lnSpc>
        <a:spcBef>
          <a:spcPts val="306"/>
        </a:spcBef>
        <a:spcAft>
          <a:spcPts val="153"/>
        </a:spcAft>
        <a:buClr>
          <a:srgbClr val="006600"/>
        </a:buClr>
        <a:buSzPct val="150000"/>
        <a:buFont typeface="Arial" pitchFamily="34" charset="0"/>
        <a:buChar char="•"/>
        <a:defRPr sz="1835" kern="1200">
          <a:solidFill>
            <a:schemeClr val="tx1"/>
          </a:solidFill>
          <a:latin typeface="Arial Narrow" pitchFamily="34" charset="0"/>
          <a:ea typeface="Roboto" pitchFamily="2" charset="0"/>
          <a:cs typeface="Roboto" pitchFamily="2" charset="0"/>
        </a:defRPr>
      </a:lvl1pPr>
      <a:lvl2pPr marL="412747" indent="-206373" algn="l" rtl="0" eaLnBrk="0" fontAlgn="base" hangingPunct="0">
        <a:lnSpc>
          <a:spcPct val="95000"/>
        </a:lnSpc>
        <a:spcBef>
          <a:spcPts val="306"/>
        </a:spcBef>
        <a:spcAft>
          <a:spcPts val="153"/>
        </a:spcAft>
        <a:buClr>
          <a:srgbClr val="333333"/>
        </a:buClr>
        <a:buSzPct val="120000"/>
        <a:buFont typeface="Arial" pitchFamily="34" charset="0"/>
        <a:buChar char="•"/>
        <a:defRPr sz="1529" kern="1200">
          <a:solidFill>
            <a:schemeClr val="tx1"/>
          </a:solidFill>
          <a:latin typeface="Arial Narrow" pitchFamily="34" charset="0"/>
          <a:ea typeface="Roboto" pitchFamily="2" charset="0"/>
          <a:cs typeface="Roboto" pitchFamily="2" charset="0"/>
        </a:defRPr>
      </a:lvl2pPr>
      <a:lvl3pPr marL="546282" indent="-133536" algn="l" rtl="0" eaLnBrk="0" fontAlgn="base" hangingPunct="0">
        <a:lnSpc>
          <a:spcPct val="95000"/>
        </a:lnSpc>
        <a:spcBef>
          <a:spcPts val="306"/>
        </a:spcBef>
        <a:spcAft>
          <a:spcPts val="153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Arial Narrow" pitchFamily="34" charset="0"/>
          <a:ea typeface="Roboto" pitchFamily="2" charset="0"/>
          <a:cs typeface="Roboto" pitchFamily="2" charset="0"/>
        </a:defRPr>
      </a:lvl3pPr>
      <a:lvl4pPr marL="685889" indent="-139606" algn="l" defTabSz="685889" rtl="0" eaLnBrk="0" fontAlgn="base" hangingPunct="0">
        <a:lnSpc>
          <a:spcPct val="95000"/>
        </a:lnSpc>
        <a:spcBef>
          <a:spcPts val="306"/>
        </a:spcBef>
        <a:spcAft>
          <a:spcPts val="153"/>
        </a:spcAft>
        <a:buClr>
          <a:schemeClr val="tx2"/>
        </a:buClr>
        <a:buFont typeface="Arial" pitchFamily="34" charset="0"/>
        <a:buChar char="•"/>
        <a:defRPr sz="1224" kern="1200">
          <a:solidFill>
            <a:schemeClr val="tx1"/>
          </a:solidFill>
          <a:latin typeface="Arial Narrow" pitchFamily="34" charset="0"/>
          <a:ea typeface="Roboto" pitchFamily="2" charset="0"/>
          <a:cs typeface="Roboto" pitchFamily="2" charset="0"/>
        </a:defRPr>
      </a:lvl4pPr>
      <a:lvl5pPr marL="825494" indent="-139606" algn="l" rtl="0" eaLnBrk="0" fontAlgn="base" hangingPunct="0">
        <a:lnSpc>
          <a:spcPct val="95000"/>
        </a:lnSpc>
        <a:spcBef>
          <a:spcPts val="306"/>
        </a:spcBef>
        <a:spcAft>
          <a:spcPts val="153"/>
        </a:spcAft>
        <a:buClr>
          <a:schemeClr val="tx2"/>
        </a:buClr>
        <a:buFont typeface="Arial" pitchFamily="34" charset="0"/>
        <a:buChar char="•"/>
        <a:defRPr sz="1122" kern="1200">
          <a:solidFill>
            <a:schemeClr val="tx1"/>
          </a:solidFill>
          <a:latin typeface="Arial Narrow" pitchFamily="34" charset="0"/>
          <a:ea typeface="Roboto" pitchFamily="2" charset="0"/>
          <a:cs typeface="Roboto" pitchFamily="2" charset="0"/>
        </a:defRPr>
      </a:lvl5pPr>
      <a:lvl6pPr marL="1922915" indent="-174810" algn="l" defTabSz="699242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6pPr>
      <a:lvl7pPr marL="2272535" indent="-174810" algn="l" defTabSz="699242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7pPr>
      <a:lvl8pPr marL="2622156" indent="-174810" algn="l" defTabSz="699242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8pPr>
      <a:lvl9pPr marL="2971777" indent="-174810" algn="l" defTabSz="699242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1pPr>
      <a:lvl2pPr marL="349621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2pPr>
      <a:lvl3pPr marL="699242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3pPr>
      <a:lvl4pPr marL="1048863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4pPr>
      <a:lvl5pPr marL="1398483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5pPr>
      <a:lvl6pPr marL="1748104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6pPr>
      <a:lvl7pPr marL="2097725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7pPr>
      <a:lvl8pPr marL="2447346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8pPr>
      <a:lvl9pPr marL="2796967" algn="l" defTabSz="699242" rtl="0" eaLnBrk="1" latinLnBrk="0" hangingPunct="1">
        <a:defRPr sz="14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72" y="223464"/>
            <a:ext cx="8391049" cy="930011"/>
          </a:xfrm>
          <a:prstGeom prst="rect">
            <a:avLst/>
          </a:prstGeom>
        </p:spPr>
        <p:txBody>
          <a:bodyPr vert="horz" lIns="87654" tIns="43827" rIns="87654" bIns="43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172" y="1302016"/>
            <a:ext cx="8391049" cy="3682583"/>
          </a:xfrm>
          <a:prstGeom prst="rect">
            <a:avLst/>
          </a:prstGeom>
        </p:spPr>
        <p:txBody>
          <a:bodyPr vert="horz" lIns="87654" tIns="43827" rIns="87654" bIns="4382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6172" y="5171893"/>
            <a:ext cx="2175457" cy="297087"/>
          </a:xfrm>
          <a:prstGeom prst="rect">
            <a:avLst/>
          </a:prstGeom>
        </p:spPr>
        <p:txBody>
          <a:bodyPr vert="horz" lIns="87654" tIns="43827" rIns="87654" bIns="43827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244"/>
            <a:fld id="{F5A33772-958B-4727-A89C-A605391210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32244"/>
              <a:t>22.04.2019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85491" y="5171893"/>
            <a:ext cx="2952406" cy="297087"/>
          </a:xfrm>
          <a:prstGeom prst="rect">
            <a:avLst/>
          </a:prstGeom>
        </p:spPr>
        <p:txBody>
          <a:bodyPr vert="horz" lIns="87654" tIns="43827" rIns="87654" bIns="43827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24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1764" y="5171893"/>
            <a:ext cx="2175457" cy="297087"/>
          </a:xfrm>
          <a:prstGeom prst="rect">
            <a:avLst/>
          </a:prstGeom>
        </p:spPr>
        <p:txBody>
          <a:bodyPr vert="horz" lIns="87654" tIns="43827" rIns="87654" bIns="43827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244"/>
            <a:fld id="{F87B070B-595A-42F8-9E02-4AEDE78125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3224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3431" rtl="0" eaLnBrk="1" latinLnBrk="0" hangingPunct="1">
        <a:spcBef>
          <a:spcPct val="0"/>
        </a:spcBef>
        <a:buNone/>
        <a:defRPr sz="3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287" indent="-256287" algn="l" defTabSz="683431" rtl="0" eaLnBrk="1" latinLnBrk="0" hangingPunct="1">
        <a:spcBef>
          <a:spcPct val="20000"/>
        </a:spcBef>
        <a:buFont typeface="Arial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55287" indent="-213574" algn="l" defTabSz="683431" rtl="0" eaLnBrk="1" latinLnBrk="0" hangingPunct="1">
        <a:spcBef>
          <a:spcPct val="20000"/>
        </a:spcBef>
        <a:buFont typeface="Arial" pitchFamily="34" charset="0"/>
        <a:buChar char="–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854288" indent="-170857" algn="l" defTabSz="683431" rtl="0" eaLnBrk="1" latinLnBrk="0" hangingPunct="1">
        <a:spcBef>
          <a:spcPct val="20000"/>
        </a:spcBef>
        <a:buFont typeface="Arial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3pPr>
      <a:lvl4pPr marL="1196004" indent="-170857" algn="l" defTabSz="683431" rtl="0" eaLnBrk="1" latinLnBrk="0" hangingPunct="1">
        <a:spcBef>
          <a:spcPct val="20000"/>
        </a:spcBef>
        <a:buFont typeface="Arial" pitchFamily="34" charset="0"/>
        <a:buChar char="–"/>
        <a:defRPr sz="1529" kern="1200">
          <a:solidFill>
            <a:schemeClr val="tx1"/>
          </a:solidFill>
          <a:latin typeface="+mn-lt"/>
          <a:ea typeface="+mn-ea"/>
          <a:cs typeface="+mn-cs"/>
        </a:defRPr>
      </a:lvl4pPr>
      <a:lvl5pPr marL="1537720" indent="-170857" algn="l" defTabSz="683431" rtl="0" eaLnBrk="1" latinLnBrk="0" hangingPunct="1">
        <a:spcBef>
          <a:spcPct val="20000"/>
        </a:spcBef>
        <a:buFont typeface="Arial" pitchFamily="34" charset="0"/>
        <a:buChar char="»"/>
        <a:defRPr sz="1529" kern="1200">
          <a:solidFill>
            <a:schemeClr val="tx1"/>
          </a:solidFill>
          <a:latin typeface="+mn-lt"/>
          <a:ea typeface="+mn-ea"/>
          <a:cs typeface="+mn-cs"/>
        </a:defRPr>
      </a:lvl5pPr>
      <a:lvl6pPr marL="1879435" indent="-170857" algn="l" defTabSz="683431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6pPr>
      <a:lvl7pPr marL="2221150" indent="-170857" algn="l" defTabSz="683431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7pPr>
      <a:lvl8pPr marL="2562866" indent="-170857" algn="l" defTabSz="683431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8pPr>
      <a:lvl9pPr marL="2904580" indent="-170857" algn="l" defTabSz="683431" rtl="0" eaLnBrk="1" latinLnBrk="0" hangingPunct="1">
        <a:spcBef>
          <a:spcPct val="20000"/>
        </a:spcBef>
        <a:buFont typeface="Arial" pitchFamily="34" charset="0"/>
        <a:buChar char="•"/>
        <a:defRPr sz="15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41716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83431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25147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66861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708576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50292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92008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733724" algn="l" defTabSz="683431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8" y="844364"/>
            <a:ext cx="8414349" cy="4740601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1297835" y="2574813"/>
            <a:ext cx="7074452" cy="595053"/>
          </a:xfrm>
          <a:prstGeom prst="rect">
            <a:avLst/>
          </a:prstGeom>
          <a:effectLst/>
        </p:spPr>
        <p:txBody>
          <a:bodyPr wrap="square" lIns="68844" tIns="34426" rIns="68844" bIns="3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tx1"/>
              </a:contourClr>
            </a:sp3d>
          </a:bodyPr>
          <a:lstStyle/>
          <a:p>
            <a:pPr algn="ctr" defTabSz="701988"/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ХаМАев</a:t>
            </a:r>
            <a:r>
              <a:rPr lang="ru-RU" sz="3415" b="1" cap="all" dirty="0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 </a:t>
            </a:r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аЗат</a:t>
            </a:r>
            <a:r>
              <a:rPr lang="ru-RU" sz="3415" b="1" cap="all" dirty="0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 </a:t>
            </a:r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КиЯМович</a:t>
            </a:r>
            <a:endParaRPr lang="en-US" sz="3415" b="1" cap="all" dirty="0">
              <a:ln w="0">
                <a:solidFill>
                  <a:prstClr val="black"/>
                </a:solidFill>
              </a:ln>
              <a:gradFill flip="none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65000"/>
                    </a:prstClr>
                  </a:gs>
                  <a:gs pos="92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/>
              </a:gradFill>
              <a:effectLst>
                <a:reflection blurRad="12700" stA="32000" endPos="47000" dist="127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117" y="3438049"/>
            <a:ext cx="4011888" cy="466556"/>
          </a:xfrm>
          <a:prstGeom prst="rect">
            <a:avLst/>
          </a:prstGeom>
          <a:noFill/>
        </p:spPr>
        <p:txBody>
          <a:bodyPr wrap="none" lIns="68844" tIns="34426" rIns="68844" bIns="34426" rtlCol="0">
            <a:spAutoFit/>
          </a:bodyPr>
          <a:lstStyle/>
          <a:p>
            <a:pPr algn="ctr" defTabSz="701988"/>
            <a:r>
              <a:rPr lang="ru-RU" sz="129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 </a:t>
            </a:r>
            <a:r>
              <a:rPr lang="ru-RU" sz="129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и имущественных отношений </a:t>
            </a:r>
          </a:p>
          <a:p>
            <a:pPr algn="ctr" defTabSz="701988"/>
            <a:r>
              <a:rPr lang="ru-RU" sz="129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76" y="421067"/>
            <a:ext cx="411907" cy="4119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63353" y="869525"/>
            <a:ext cx="6685264" cy="326518"/>
          </a:xfrm>
          <a:prstGeom prst="rect">
            <a:avLst/>
          </a:prstGeom>
        </p:spPr>
        <p:txBody>
          <a:bodyPr wrap="square" lIns="68844" tIns="34426" rIns="68844" bIns="34426">
            <a:spAutoFit/>
          </a:bodyPr>
          <a:lstStyle/>
          <a:p>
            <a:pPr algn="ctr" defTabSz="701988"/>
            <a:r>
              <a:rPr lang="ru-RU" sz="83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ИМУЩЕСТВЕННЫХ ОТНОШЕНИЙ</a:t>
            </a:r>
          </a:p>
          <a:p>
            <a:pPr algn="ctr" defTabSz="701988"/>
            <a:r>
              <a:rPr lang="ru-RU" sz="83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81" y="5022279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2" y="413767"/>
            <a:ext cx="8150943" cy="5128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457" y="2195078"/>
            <a:ext cx="760467" cy="594953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4435893" y="2446627"/>
            <a:ext cx="531300" cy="343404"/>
          </a:xfrm>
          <a:custGeom>
            <a:avLst/>
            <a:gdLst>
              <a:gd name="connsiteX0" fmla="*/ 615 w 618545"/>
              <a:gd name="connsiteY0" fmla="*/ 287584 h 506002"/>
              <a:gd name="connsiteX1" fmla="*/ 41559 w 618545"/>
              <a:gd name="connsiteY1" fmla="*/ 250052 h 506002"/>
              <a:gd name="connsiteX2" fmla="*/ 68854 w 618545"/>
              <a:gd name="connsiteY2" fmla="*/ 239817 h 506002"/>
              <a:gd name="connsiteX3" fmla="*/ 106386 w 618545"/>
              <a:gd name="connsiteY3" fmla="*/ 229581 h 506002"/>
              <a:gd name="connsiteX4" fmla="*/ 140505 w 618545"/>
              <a:gd name="connsiteY4" fmla="*/ 226169 h 506002"/>
              <a:gd name="connsiteX5" fmla="*/ 160977 w 618545"/>
              <a:gd name="connsiteY5" fmla="*/ 215933 h 506002"/>
              <a:gd name="connsiteX6" fmla="*/ 143917 w 618545"/>
              <a:gd name="connsiteY6" fmla="*/ 198873 h 506002"/>
              <a:gd name="connsiteX7" fmla="*/ 126857 w 618545"/>
              <a:gd name="connsiteY7" fmla="*/ 178402 h 506002"/>
              <a:gd name="connsiteX8" fmla="*/ 106386 w 618545"/>
              <a:gd name="connsiteY8" fmla="*/ 185226 h 506002"/>
              <a:gd name="connsiteX9" fmla="*/ 96150 w 618545"/>
              <a:gd name="connsiteY9" fmla="*/ 174990 h 506002"/>
              <a:gd name="connsiteX10" fmla="*/ 123445 w 618545"/>
              <a:gd name="connsiteY10" fmla="*/ 154518 h 506002"/>
              <a:gd name="connsiteX11" fmla="*/ 171212 w 618545"/>
              <a:gd name="connsiteY11" fmla="*/ 116987 h 506002"/>
              <a:gd name="connsiteX12" fmla="*/ 198508 w 618545"/>
              <a:gd name="connsiteY12" fmla="*/ 89691 h 506002"/>
              <a:gd name="connsiteX13" fmla="*/ 242863 w 618545"/>
              <a:gd name="connsiteY13" fmla="*/ 55572 h 506002"/>
              <a:gd name="connsiteX14" fmla="*/ 294042 w 618545"/>
              <a:gd name="connsiteY14" fmla="*/ 981 h 506002"/>
              <a:gd name="connsiteX15" fmla="*/ 297454 w 618545"/>
              <a:gd name="connsiteY15" fmla="*/ 24864 h 506002"/>
              <a:gd name="connsiteX16" fmla="*/ 311102 w 618545"/>
              <a:gd name="connsiteY16" fmla="*/ 79455 h 506002"/>
              <a:gd name="connsiteX17" fmla="*/ 290630 w 618545"/>
              <a:gd name="connsiteY17" fmla="*/ 120399 h 506002"/>
              <a:gd name="connsiteX18" fmla="*/ 242863 w 618545"/>
              <a:gd name="connsiteY18" fmla="*/ 185226 h 506002"/>
              <a:gd name="connsiteX19" fmla="*/ 239451 w 618545"/>
              <a:gd name="connsiteY19" fmla="*/ 209109 h 506002"/>
              <a:gd name="connsiteX20" fmla="*/ 266747 w 618545"/>
              <a:gd name="connsiteY20" fmla="*/ 222757 h 506002"/>
              <a:gd name="connsiteX21" fmla="*/ 297454 w 618545"/>
              <a:gd name="connsiteY21" fmla="*/ 202285 h 506002"/>
              <a:gd name="connsiteX22" fmla="*/ 307690 w 618545"/>
              <a:gd name="connsiteY22" fmla="*/ 195461 h 506002"/>
              <a:gd name="connsiteX23" fmla="*/ 328162 w 618545"/>
              <a:gd name="connsiteY23" fmla="*/ 178402 h 506002"/>
              <a:gd name="connsiteX24" fmla="*/ 355457 w 618545"/>
              <a:gd name="connsiteY24" fmla="*/ 164754 h 506002"/>
              <a:gd name="connsiteX25" fmla="*/ 389577 w 618545"/>
              <a:gd name="connsiteY25" fmla="*/ 164754 h 506002"/>
              <a:gd name="connsiteX26" fmla="*/ 433932 w 618545"/>
              <a:gd name="connsiteY26" fmla="*/ 171578 h 506002"/>
              <a:gd name="connsiteX27" fmla="*/ 488523 w 618545"/>
              <a:gd name="connsiteY27" fmla="*/ 164754 h 506002"/>
              <a:gd name="connsiteX28" fmla="*/ 536290 w 618545"/>
              <a:gd name="connsiteY28" fmla="*/ 147694 h 506002"/>
              <a:gd name="connsiteX29" fmla="*/ 590881 w 618545"/>
              <a:gd name="connsiteY29" fmla="*/ 130634 h 506002"/>
              <a:gd name="connsiteX30" fmla="*/ 601117 w 618545"/>
              <a:gd name="connsiteY30" fmla="*/ 144282 h 506002"/>
              <a:gd name="connsiteX31" fmla="*/ 618177 w 618545"/>
              <a:gd name="connsiteY31" fmla="*/ 171578 h 506002"/>
              <a:gd name="connsiteX32" fmla="*/ 611353 w 618545"/>
              <a:gd name="connsiteY32" fmla="*/ 185226 h 506002"/>
              <a:gd name="connsiteX33" fmla="*/ 594293 w 618545"/>
              <a:gd name="connsiteY33" fmla="*/ 168166 h 506002"/>
              <a:gd name="connsiteX34" fmla="*/ 580645 w 618545"/>
              <a:gd name="connsiteY34" fmla="*/ 154518 h 506002"/>
              <a:gd name="connsiteX35" fmla="*/ 549938 w 618545"/>
              <a:gd name="connsiteY35" fmla="*/ 157930 h 506002"/>
              <a:gd name="connsiteX36" fmla="*/ 498759 w 618545"/>
              <a:gd name="connsiteY36" fmla="*/ 188637 h 506002"/>
              <a:gd name="connsiteX37" fmla="*/ 457815 w 618545"/>
              <a:gd name="connsiteY37" fmla="*/ 198873 h 506002"/>
              <a:gd name="connsiteX38" fmla="*/ 423696 w 618545"/>
              <a:gd name="connsiteY38" fmla="*/ 198873 h 506002"/>
              <a:gd name="connsiteX39" fmla="*/ 375929 w 618545"/>
              <a:gd name="connsiteY39" fmla="*/ 198873 h 506002"/>
              <a:gd name="connsiteX40" fmla="*/ 348633 w 618545"/>
              <a:gd name="connsiteY40" fmla="*/ 198873 h 506002"/>
              <a:gd name="connsiteX41" fmla="*/ 338397 w 618545"/>
              <a:gd name="connsiteY41" fmla="*/ 212521 h 506002"/>
              <a:gd name="connsiteX42" fmla="*/ 317926 w 618545"/>
              <a:gd name="connsiteY42" fmla="*/ 267112 h 506002"/>
              <a:gd name="connsiteX43" fmla="*/ 300866 w 618545"/>
              <a:gd name="connsiteY43" fmla="*/ 297820 h 506002"/>
              <a:gd name="connsiteX44" fmla="*/ 283806 w 618545"/>
              <a:gd name="connsiteY44" fmla="*/ 331939 h 506002"/>
              <a:gd name="connsiteX45" fmla="*/ 256511 w 618545"/>
              <a:gd name="connsiteY45" fmla="*/ 362646 h 506002"/>
              <a:gd name="connsiteX46" fmla="*/ 246275 w 618545"/>
              <a:gd name="connsiteY46" fmla="*/ 386530 h 506002"/>
              <a:gd name="connsiteX47" fmla="*/ 270159 w 618545"/>
              <a:gd name="connsiteY47" fmla="*/ 413826 h 506002"/>
              <a:gd name="connsiteX48" fmla="*/ 263335 w 618545"/>
              <a:gd name="connsiteY48" fmla="*/ 437709 h 506002"/>
              <a:gd name="connsiteX49" fmla="*/ 287218 w 618545"/>
              <a:gd name="connsiteY49" fmla="*/ 441121 h 506002"/>
              <a:gd name="connsiteX50" fmla="*/ 324750 w 618545"/>
              <a:gd name="connsiteY50" fmla="*/ 444533 h 506002"/>
              <a:gd name="connsiteX51" fmla="*/ 345221 w 618545"/>
              <a:gd name="connsiteY51" fmla="*/ 478652 h 506002"/>
              <a:gd name="connsiteX52" fmla="*/ 362281 w 618545"/>
              <a:gd name="connsiteY52" fmla="*/ 505948 h 506002"/>
              <a:gd name="connsiteX53" fmla="*/ 334986 w 618545"/>
              <a:gd name="connsiteY53" fmla="*/ 485476 h 506002"/>
              <a:gd name="connsiteX54" fmla="*/ 307690 w 618545"/>
              <a:gd name="connsiteY54" fmla="*/ 478652 h 506002"/>
              <a:gd name="connsiteX55" fmla="*/ 307690 w 618545"/>
              <a:gd name="connsiteY55" fmla="*/ 458181 h 506002"/>
              <a:gd name="connsiteX56" fmla="*/ 259923 w 618545"/>
              <a:gd name="connsiteY56" fmla="*/ 451357 h 506002"/>
              <a:gd name="connsiteX57" fmla="*/ 212156 w 618545"/>
              <a:gd name="connsiteY57" fmla="*/ 437709 h 506002"/>
              <a:gd name="connsiteX58" fmla="*/ 191684 w 618545"/>
              <a:gd name="connsiteY58" fmla="*/ 417237 h 506002"/>
              <a:gd name="connsiteX59" fmla="*/ 157565 w 618545"/>
              <a:gd name="connsiteY59" fmla="*/ 400178 h 506002"/>
              <a:gd name="connsiteX60" fmla="*/ 157565 w 618545"/>
              <a:gd name="connsiteY60" fmla="*/ 389942 h 506002"/>
              <a:gd name="connsiteX61" fmla="*/ 174624 w 618545"/>
              <a:gd name="connsiteY61" fmla="*/ 379706 h 506002"/>
              <a:gd name="connsiteX62" fmla="*/ 191684 w 618545"/>
              <a:gd name="connsiteY62" fmla="*/ 348999 h 506002"/>
              <a:gd name="connsiteX63" fmla="*/ 188272 w 618545"/>
              <a:gd name="connsiteY63" fmla="*/ 314879 h 506002"/>
              <a:gd name="connsiteX64" fmla="*/ 167800 w 618545"/>
              <a:gd name="connsiteY64" fmla="*/ 308055 h 506002"/>
              <a:gd name="connsiteX65" fmla="*/ 154153 w 618545"/>
              <a:gd name="connsiteY65" fmla="*/ 308055 h 506002"/>
              <a:gd name="connsiteX66" fmla="*/ 154153 w 618545"/>
              <a:gd name="connsiteY66" fmla="*/ 290996 h 506002"/>
              <a:gd name="connsiteX67" fmla="*/ 116621 w 618545"/>
              <a:gd name="connsiteY67" fmla="*/ 294408 h 506002"/>
              <a:gd name="connsiteX68" fmla="*/ 126857 w 618545"/>
              <a:gd name="connsiteY68" fmla="*/ 280760 h 506002"/>
              <a:gd name="connsiteX69" fmla="*/ 133681 w 618545"/>
              <a:gd name="connsiteY69" fmla="*/ 263700 h 506002"/>
              <a:gd name="connsiteX70" fmla="*/ 109797 w 618545"/>
              <a:gd name="connsiteY70" fmla="*/ 267112 h 506002"/>
              <a:gd name="connsiteX71" fmla="*/ 96150 w 618545"/>
              <a:gd name="connsiteY71" fmla="*/ 267112 h 506002"/>
              <a:gd name="connsiteX72" fmla="*/ 75678 w 618545"/>
              <a:gd name="connsiteY72" fmla="*/ 267112 h 506002"/>
              <a:gd name="connsiteX73" fmla="*/ 615 w 618545"/>
              <a:gd name="connsiteY73" fmla="*/ 287584 h 5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18545" h="506002">
                <a:moveTo>
                  <a:pt x="615" y="287584"/>
                </a:moveTo>
                <a:cubicBezTo>
                  <a:pt x="-5071" y="284741"/>
                  <a:pt x="30186" y="258013"/>
                  <a:pt x="41559" y="250052"/>
                </a:cubicBezTo>
                <a:cubicBezTo>
                  <a:pt x="52932" y="242091"/>
                  <a:pt x="58050" y="243229"/>
                  <a:pt x="68854" y="239817"/>
                </a:cubicBezTo>
                <a:cubicBezTo>
                  <a:pt x="79658" y="236405"/>
                  <a:pt x="94444" y="231856"/>
                  <a:pt x="106386" y="229581"/>
                </a:cubicBezTo>
                <a:cubicBezTo>
                  <a:pt x="118328" y="227306"/>
                  <a:pt x="131406" y="228444"/>
                  <a:pt x="140505" y="226169"/>
                </a:cubicBezTo>
                <a:cubicBezTo>
                  <a:pt x="149604" y="223894"/>
                  <a:pt x="160408" y="220482"/>
                  <a:pt x="160977" y="215933"/>
                </a:cubicBezTo>
                <a:cubicBezTo>
                  <a:pt x="161546" y="211384"/>
                  <a:pt x="149603" y="205128"/>
                  <a:pt x="143917" y="198873"/>
                </a:cubicBezTo>
                <a:cubicBezTo>
                  <a:pt x="138231" y="192618"/>
                  <a:pt x="133112" y="180676"/>
                  <a:pt x="126857" y="178402"/>
                </a:cubicBezTo>
                <a:cubicBezTo>
                  <a:pt x="120602" y="176128"/>
                  <a:pt x="111504" y="185795"/>
                  <a:pt x="106386" y="185226"/>
                </a:cubicBezTo>
                <a:cubicBezTo>
                  <a:pt x="101268" y="184657"/>
                  <a:pt x="93307" y="180108"/>
                  <a:pt x="96150" y="174990"/>
                </a:cubicBezTo>
                <a:cubicBezTo>
                  <a:pt x="98993" y="169872"/>
                  <a:pt x="110935" y="164185"/>
                  <a:pt x="123445" y="154518"/>
                </a:cubicBezTo>
                <a:cubicBezTo>
                  <a:pt x="135955" y="144851"/>
                  <a:pt x="158702" y="127791"/>
                  <a:pt x="171212" y="116987"/>
                </a:cubicBezTo>
                <a:cubicBezTo>
                  <a:pt x="183723" y="106182"/>
                  <a:pt x="186566" y="99927"/>
                  <a:pt x="198508" y="89691"/>
                </a:cubicBezTo>
                <a:cubicBezTo>
                  <a:pt x="210450" y="79455"/>
                  <a:pt x="226941" y="70357"/>
                  <a:pt x="242863" y="55572"/>
                </a:cubicBezTo>
                <a:cubicBezTo>
                  <a:pt x="258785" y="40787"/>
                  <a:pt x="284944" y="6099"/>
                  <a:pt x="294042" y="981"/>
                </a:cubicBezTo>
                <a:cubicBezTo>
                  <a:pt x="303140" y="-4137"/>
                  <a:pt x="294611" y="11785"/>
                  <a:pt x="297454" y="24864"/>
                </a:cubicBezTo>
                <a:cubicBezTo>
                  <a:pt x="300297" y="37943"/>
                  <a:pt x="312239" y="63532"/>
                  <a:pt x="311102" y="79455"/>
                </a:cubicBezTo>
                <a:cubicBezTo>
                  <a:pt x="309965" y="95377"/>
                  <a:pt x="302003" y="102771"/>
                  <a:pt x="290630" y="120399"/>
                </a:cubicBezTo>
                <a:cubicBezTo>
                  <a:pt x="279257" y="138027"/>
                  <a:pt x="251393" y="170441"/>
                  <a:pt x="242863" y="185226"/>
                </a:cubicBezTo>
                <a:cubicBezTo>
                  <a:pt x="234333" y="200011"/>
                  <a:pt x="235470" y="202854"/>
                  <a:pt x="239451" y="209109"/>
                </a:cubicBezTo>
                <a:cubicBezTo>
                  <a:pt x="243432" y="215364"/>
                  <a:pt x="257080" y="223894"/>
                  <a:pt x="266747" y="222757"/>
                </a:cubicBezTo>
                <a:cubicBezTo>
                  <a:pt x="276414" y="221620"/>
                  <a:pt x="297454" y="202285"/>
                  <a:pt x="297454" y="202285"/>
                </a:cubicBezTo>
                <a:cubicBezTo>
                  <a:pt x="304278" y="197736"/>
                  <a:pt x="302572" y="199441"/>
                  <a:pt x="307690" y="195461"/>
                </a:cubicBezTo>
                <a:cubicBezTo>
                  <a:pt x="312808" y="191481"/>
                  <a:pt x="320201" y="183520"/>
                  <a:pt x="328162" y="178402"/>
                </a:cubicBezTo>
                <a:cubicBezTo>
                  <a:pt x="336123" y="173284"/>
                  <a:pt x="345221" y="167029"/>
                  <a:pt x="355457" y="164754"/>
                </a:cubicBezTo>
                <a:cubicBezTo>
                  <a:pt x="365693" y="162479"/>
                  <a:pt x="376498" y="163617"/>
                  <a:pt x="389577" y="164754"/>
                </a:cubicBezTo>
                <a:cubicBezTo>
                  <a:pt x="402656" y="165891"/>
                  <a:pt x="417441" y="171578"/>
                  <a:pt x="433932" y="171578"/>
                </a:cubicBezTo>
                <a:cubicBezTo>
                  <a:pt x="450423" y="171578"/>
                  <a:pt x="471463" y="168735"/>
                  <a:pt x="488523" y="164754"/>
                </a:cubicBezTo>
                <a:cubicBezTo>
                  <a:pt x="505583" y="160773"/>
                  <a:pt x="519230" y="153381"/>
                  <a:pt x="536290" y="147694"/>
                </a:cubicBezTo>
                <a:cubicBezTo>
                  <a:pt x="553350" y="142007"/>
                  <a:pt x="580077" y="131203"/>
                  <a:pt x="590881" y="130634"/>
                </a:cubicBezTo>
                <a:cubicBezTo>
                  <a:pt x="601686" y="130065"/>
                  <a:pt x="596568" y="137458"/>
                  <a:pt x="601117" y="144282"/>
                </a:cubicBezTo>
                <a:cubicBezTo>
                  <a:pt x="605666" y="151106"/>
                  <a:pt x="616471" y="164754"/>
                  <a:pt x="618177" y="171578"/>
                </a:cubicBezTo>
                <a:cubicBezTo>
                  <a:pt x="619883" y="178402"/>
                  <a:pt x="615334" y="185795"/>
                  <a:pt x="611353" y="185226"/>
                </a:cubicBezTo>
                <a:cubicBezTo>
                  <a:pt x="607372" y="184657"/>
                  <a:pt x="594293" y="168166"/>
                  <a:pt x="594293" y="168166"/>
                </a:cubicBezTo>
                <a:cubicBezTo>
                  <a:pt x="589175" y="163048"/>
                  <a:pt x="588037" y="156224"/>
                  <a:pt x="580645" y="154518"/>
                </a:cubicBezTo>
                <a:cubicBezTo>
                  <a:pt x="573253" y="152812"/>
                  <a:pt x="563586" y="152243"/>
                  <a:pt x="549938" y="157930"/>
                </a:cubicBezTo>
                <a:cubicBezTo>
                  <a:pt x="536290" y="163617"/>
                  <a:pt x="514113" y="181813"/>
                  <a:pt x="498759" y="188637"/>
                </a:cubicBezTo>
                <a:cubicBezTo>
                  <a:pt x="483405" y="195461"/>
                  <a:pt x="470325" y="197167"/>
                  <a:pt x="457815" y="198873"/>
                </a:cubicBezTo>
                <a:cubicBezTo>
                  <a:pt x="445305" y="200579"/>
                  <a:pt x="423696" y="198873"/>
                  <a:pt x="423696" y="198873"/>
                </a:cubicBezTo>
                <a:lnTo>
                  <a:pt x="375929" y="198873"/>
                </a:lnTo>
                <a:cubicBezTo>
                  <a:pt x="363419" y="198873"/>
                  <a:pt x="354888" y="196598"/>
                  <a:pt x="348633" y="198873"/>
                </a:cubicBezTo>
                <a:cubicBezTo>
                  <a:pt x="342378" y="201148"/>
                  <a:pt x="343515" y="201148"/>
                  <a:pt x="338397" y="212521"/>
                </a:cubicBezTo>
                <a:cubicBezTo>
                  <a:pt x="333279" y="223894"/>
                  <a:pt x="324181" y="252895"/>
                  <a:pt x="317926" y="267112"/>
                </a:cubicBezTo>
                <a:cubicBezTo>
                  <a:pt x="311671" y="281328"/>
                  <a:pt x="306553" y="287016"/>
                  <a:pt x="300866" y="297820"/>
                </a:cubicBezTo>
                <a:cubicBezTo>
                  <a:pt x="295179" y="308624"/>
                  <a:pt x="291199" y="321135"/>
                  <a:pt x="283806" y="331939"/>
                </a:cubicBezTo>
                <a:cubicBezTo>
                  <a:pt x="276414" y="342743"/>
                  <a:pt x="262766" y="353548"/>
                  <a:pt x="256511" y="362646"/>
                </a:cubicBezTo>
                <a:cubicBezTo>
                  <a:pt x="250256" y="371744"/>
                  <a:pt x="244000" y="378000"/>
                  <a:pt x="246275" y="386530"/>
                </a:cubicBezTo>
                <a:cubicBezTo>
                  <a:pt x="248550" y="395060"/>
                  <a:pt x="267316" y="405296"/>
                  <a:pt x="270159" y="413826"/>
                </a:cubicBezTo>
                <a:cubicBezTo>
                  <a:pt x="273002" y="422356"/>
                  <a:pt x="260492" y="433160"/>
                  <a:pt x="263335" y="437709"/>
                </a:cubicBezTo>
                <a:cubicBezTo>
                  <a:pt x="266178" y="442258"/>
                  <a:pt x="276982" y="439984"/>
                  <a:pt x="287218" y="441121"/>
                </a:cubicBezTo>
                <a:cubicBezTo>
                  <a:pt x="297454" y="442258"/>
                  <a:pt x="315083" y="438278"/>
                  <a:pt x="324750" y="444533"/>
                </a:cubicBezTo>
                <a:cubicBezTo>
                  <a:pt x="334417" y="450788"/>
                  <a:pt x="338966" y="468416"/>
                  <a:pt x="345221" y="478652"/>
                </a:cubicBezTo>
                <a:cubicBezTo>
                  <a:pt x="351476" y="488888"/>
                  <a:pt x="363987" y="504811"/>
                  <a:pt x="362281" y="505948"/>
                </a:cubicBezTo>
                <a:cubicBezTo>
                  <a:pt x="360575" y="507085"/>
                  <a:pt x="344085" y="490025"/>
                  <a:pt x="334986" y="485476"/>
                </a:cubicBezTo>
                <a:cubicBezTo>
                  <a:pt x="325888" y="480927"/>
                  <a:pt x="312239" y="483201"/>
                  <a:pt x="307690" y="478652"/>
                </a:cubicBezTo>
                <a:cubicBezTo>
                  <a:pt x="303141" y="474103"/>
                  <a:pt x="315651" y="462730"/>
                  <a:pt x="307690" y="458181"/>
                </a:cubicBezTo>
                <a:cubicBezTo>
                  <a:pt x="299729" y="453632"/>
                  <a:pt x="275845" y="454769"/>
                  <a:pt x="259923" y="451357"/>
                </a:cubicBezTo>
                <a:cubicBezTo>
                  <a:pt x="244001" y="447945"/>
                  <a:pt x="223529" y="443396"/>
                  <a:pt x="212156" y="437709"/>
                </a:cubicBezTo>
                <a:cubicBezTo>
                  <a:pt x="200783" y="432022"/>
                  <a:pt x="200782" y="423492"/>
                  <a:pt x="191684" y="417237"/>
                </a:cubicBezTo>
                <a:cubicBezTo>
                  <a:pt x="182586" y="410982"/>
                  <a:pt x="163251" y="404727"/>
                  <a:pt x="157565" y="400178"/>
                </a:cubicBezTo>
                <a:cubicBezTo>
                  <a:pt x="151879" y="395629"/>
                  <a:pt x="154722" y="393354"/>
                  <a:pt x="157565" y="389942"/>
                </a:cubicBezTo>
                <a:cubicBezTo>
                  <a:pt x="160408" y="386530"/>
                  <a:pt x="168938" y="386530"/>
                  <a:pt x="174624" y="379706"/>
                </a:cubicBezTo>
                <a:cubicBezTo>
                  <a:pt x="180310" y="372882"/>
                  <a:pt x="189409" y="359803"/>
                  <a:pt x="191684" y="348999"/>
                </a:cubicBezTo>
                <a:cubicBezTo>
                  <a:pt x="193959" y="338195"/>
                  <a:pt x="192253" y="321703"/>
                  <a:pt x="188272" y="314879"/>
                </a:cubicBezTo>
                <a:cubicBezTo>
                  <a:pt x="184291" y="308055"/>
                  <a:pt x="173486" y="309192"/>
                  <a:pt x="167800" y="308055"/>
                </a:cubicBezTo>
                <a:cubicBezTo>
                  <a:pt x="162114" y="306918"/>
                  <a:pt x="156427" y="310898"/>
                  <a:pt x="154153" y="308055"/>
                </a:cubicBezTo>
                <a:cubicBezTo>
                  <a:pt x="151879" y="305212"/>
                  <a:pt x="160408" y="293270"/>
                  <a:pt x="154153" y="290996"/>
                </a:cubicBezTo>
                <a:cubicBezTo>
                  <a:pt x="147898" y="288722"/>
                  <a:pt x="121170" y="296114"/>
                  <a:pt x="116621" y="294408"/>
                </a:cubicBezTo>
                <a:cubicBezTo>
                  <a:pt x="112072" y="292702"/>
                  <a:pt x="124014" y="285878"/>
                  <a:pt x="126857" y="280760"/>
                </a:cubicBezTo>
                <a:cubicBezTo>
                  <a:pt x="129700" y="275642"/>
                  <a:pt x="136524" y="265975"/>
                  <a:pt x="133681" y="263700"/>
                </a:cubicBezTo>
                <a:cubicBezTo>
                  <a:pt x="130838" y="261425"/>
                  <a:pt x="116052" y="266543"/>
                  <a:pt x="109797" y="267112"/>
                </a:cubicBezTo>
                <a:cubicBezTo>
                  <a:pt x="103542" y="267681"/>
                  <a:pt x="96150" y="267112"/>
                  <a:pt x="96150" y="267112"/>
                </a:cubicBezTo>
                <a:cubicBezTo>
                  <a:pt x="90464" y="267112"/>
                  <a:pt x="85345" y="267681"/>
                  <a:pt x="75678" y="267112"/>
                </a:cubicBezTo>
                <a:cubicBezTo>
                  <a:pt x="66011" y="266543"/>
                  <a:pt x="6301" y="290427"/>
                  <a:pt x="615" y="2875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6"/>
          </a:p>
        </p:txBody>
      </p:sp>
      <p:sp>
        <p:nvSpPr>
          <p:cNvPr id="8" name="Полилиния 7"/>
          <p:cNvSpPr/>
          <p:nvPr/>
        </p:nvSpPr>
        <p:spPr>
          <a:xfrm>
            <a:off x="4967193" y="2446628"/>
            <a:ext cx="1052276" cy="945916"/>
          </a:xfrm>
          <a:custGeom>
            <a:avLst/>
            <a:gdLst>
              <a:gd name="connsiteX0" fmla="*/ 147 w 1346918"/>
              <a:gd name="connsiteY0" fmla="*/ 457397 h 1283328"/>
              <a:gd name="connsiteX1" fmla="*/ 68209 w 1346918"/>
              <a:gd name="connsiteY1" fmla="*/ 498826 h 1283328"/>
              <a:gd name="connsiteX2" fmla="*/ 124434 w 1346918"/>
              <a:gd name="connsiteY2" fmla="*/ 519541 h 1283328"/>
              <a:gd name="connsiteX3" fmla="*/ 159945 w 1346918"/>
              <a:gd name="connsiteY3" fmla="*/ 501785 h 1283328"/>
              <a:gd name="connsiteX4" fmla="*/ 177700 w 1346918"/>
              <a:gd name="connsiteY4" fmla="*/ 427805 h 1283328"/>
              <a:gd name="connsiteX5" fmla="*/ 201374 w 1346918"/>
              <a:gd name="connsiteY5" fmla="*/ 389335 h 1283328"/>
              <a:gd name="connsiteX6" fmla="*/ 233926 w 1346918"/>
              <a:gd name="connsiteY6" fmla="*/ 418927 h 1283328"/>
              <a:gd name="connsiteX7" fmla="*/ 331580 w 1346918"/>
              <a:gd name="connsiteY7" fmla="*/ 486989 h 1283328"/>
              <a:gd name="connsiteX8" fmla="*/ 381887 w 1346918"/>
              <a:gd name="connsiteY8" fmla="*/ 531377 h 1283328"/>
              <a:gd name="connsiteX9" fmla="*/ 396683 w 1346918"/>
              <a:gd name="connsiteY9" fmla="*/ 558010 h 1283328"/>
              <a:gd name="connsiteX10" fmla="*/ 399642 w 1346918"/>
              <a:gd name="connsiteY10" fmla="*/ 596480 h 1283328"/>
              <a:gd name="connsiteX11" fmla="*/ 411479 w 1346918"/>
              <a:gd name="connsiteY11" fmla="*/ 652706 h 1283328"/>
              <a:gd name="connsiteX12" fmla="*/ 414438 w 1346918"/>
              <a:gd name="connsiteY12" fmla="*/ 685257 h 1283328"/>
              <a:gd name="connsiteX13" fmla="*/ 435153 w 1346918"/>
              <a:gd name="connsiteY13" fmla="*/ 658624 h 1283328"/>
              <a:gd name="connsiteX14" fmla="*/ 444031 w 1346918"/>
              <a:gd name="connsiteY14" fmla="*/ 682298 h 1283328"/>
              <a:gd name="connsiteX15" fmla="*/ 464745 w 1346918"/>
              <a:gd name="connsiteY15" fmla="*/ 694135 h 1283328"/>
              <a:gd name="connsiteX16" fmla="*/ 458827 w 1346918"/>
              <a:gd name="connsiteY16" fmla="*/ 664542 h 1283328"/>
              <a:gd name="connsiteX17" fmla="*/ 446990 w 1346918"/>
              <a:gd name="connsiteY17" fmla="*/ 646787 h 1283328"/>
              <a:gd name="connsiteX18" fmla="*/ 470664 w 1346918"/>
              <a:gd name="connsiteY18" fmla="*/ 631991 h 1283328"/>
              <a:gd name="connsiteX19" fmla="*/ 467704 w 1346918"/>
              <a:gd name="connsiteY19" fmla="*/ 593521 h 1283328"/>
              <a:gd name="connsiteX20" fmla="*/ 497297 w 1346918"/>
              <a:gd name="connsiteY20" fmla="*/ 602399 h 1283328"/>
              <a:gd name="connsiteX21" fmla="*/ 500256 w 1346918"/>
              <a:gd name="connsiteY21" fmla="*/ 569847 h 1283328"/>
              <a:gd name="connsiteX22" fmla="*/ 500256 w 1346918"/>
              <a:gd name="connsiteY22" fmla="*/ 525459 h 1283328"/>
              <a:gd name="connsiteX23" fmla="*/ 538726 w 1346918"/>
              <a:gd name="connsiteY23" fmla="*/ 543214 h 1283328"/>
              <a:gd name="connsiteX24" fmla="*/ 580155 w 1346918"/>
              <a:gd name="connsiteY24" fmla="*/ 525459 h 1283328"/>
              <a:gd name="connsiteX25" fmla="*/ 600869 w 1346918"/>
              <a:gd name="connsiteY25" fmla="*/ 492908 h 1283328"/>
              <a:gd name="connsiteX26" fmla="*/ 606788 w 1346918"/>
              <a:gd name="connsiteY26" fmla="*/ 460356 h 1283328"/>
              <a:gd name="connsiteX27" fmla="*/ 663013 w 1346918"/>
              <a:gd name="connsiteY27" fmla="*/ 439642 h 1283328"/>
              <a:gd name="connsiteX28" fmla="*/ 713320 w 1346918"/>
              <a:gd name="connsiteY28" fmla="*/ 439642 h 1283328"/>
              <a:gd name="connsiteX29" fmla="*/ 745871 w 1346918"/>
              <a:gd name="connsiteY29" fmla="*/ 466275 h 1283328"/>
              <a:gd name="connsiteX30" fmla="*/ 760667 w 1346918"/>
              <a:gd name="connsiteY30" fmla="*/ 495867 h 1283328"/>
              <a:gd name="connsiteX31" fmla="*/ 734034 w 1346918"/>
              <a:gd name="connsiteY31" fmla="*/ 537296 h 1283328"/>
              <a:gd name="connsiteX32" fmla="*/ 701483 w 1346918"/>
              <a:gd name="connsiteY32" fmla="*/ 534337 h 1283328"/>
              <a:gd name="connsiteX33" fmla="*/ 707401 w 1346918"/>
              <a:gd name="connsiteY33" fmla="*/ 555051 h 1283328"/>
              <a:gd name="connsiteX34" fmla="*/ 668932 w 1346918"/>
              <a:gd name="connsiteY34" fmla="*/ 560970 h 1283328"/>
              <a:gd name="connsiteX35" fmla="*/ 589032 w 1346918"/>
              <a:gd name="connsiteY35" fmla="*/ 569847 h 1283328"/>
              <a:gd name="connsiteX36" fmla="*/ 541685 w 1346918"/>
              <a:gd name="connsiteY36" fmla="*/ 584643 h 1283328"/>
              <a:gd name="connsiteX37" fmla="*/ 506174 w 1346918"/>
              <a:gd name="connsiteY37" fmla="*/ 646787 h 1283328"/>
              <a:gd name="connsiteX38" fmla="*/ 494337 w 1346918"/>
              <a:gd name="connsiteY38" fmla="*/ 703012 h 1283328"/>
              <a:gd name="connsiteX39" fmla="*/ 455867 w 1346918"/>
              <a:gd name="connsiteY39" fmla="*/ 720768 h 1283328"/>
              <a:gd name="connsiteX40" fmla="*/ 429234 w 1346918"/>
              <a:gd name="connsiteY40" fmla="*/ 723727 h 1283328"/>
              <a:gd name="connsiteX41" fmla="*/ 429234 w 1346918"/>
              <a:gd name="connsiteY41" fmla="*/ 768115 h 1283328"/>
              <a:gd name="connsiteX42" fmla="*/ 432194 w 1346918"/>
              <a:gd name="connsiteY42" fmla="*/ 836177 h 1283328"/>
              <a:gd name="connsiteX43" fmla="*/ 455867 w 1346918"/>
              <a:gd name="connsiteY43" fmla="*/ 836177 h 1283328"/>
              <a:gd name="connsiteX44" fmla="*/ 509133 w 1346918"/>
              <a:gd name="connsiteY44" fmla="*/ 803626 h 1283328"/>
              <a:gd name="connsiteX45" fmla="*/ 547603 w 1346918"/>
              <a:gd name="connsiteY45" fmla="*/ 779952 h 1283328"/>
              <a:gd name="connsiteX46" fmla="*/ 562399 w 1346918"/>
              <a:gd name="connsiteY46" fmla="*/ 753319 h 1283328"/>
              <a:gd name="connsiteX47" fmla="*/ 580155 w 1346918"/>
              <a:gd name="connsiteY47" fmla="*/ 720768 h 1283328"/>
              <a:gd name="connsiteX48" fmla="*/ 615665 w 1346918"/>
              <a:gd name="connsiteY48" fmla="*/ 726686 h 1283328"/>
              <a:gd name="connsiteX49" fmla="*/ 612706 w 1346918"/>
              <a:gd name="connsiteY49" fmla="*/ 762197 h 1283328"/>
              <a:gd name="connsiteX50" fmla="*/ 624543 w 1346918"/>
              <a:gd name="connsiteY50" fmla="*/ 774034 h 1283328"/>
              <a:gd name="connsiteX51" fmla="*/ 612706 w 1346918"/>
              <a:gd name="connsiteY51" fmla="*/ 785871 h 1283328"/>
              <a:gd name="connsiteX52" fmla="*/ 606788 w 1346918"/>
              <a:gd name="connsiteY52" fmla="*/ 833218 h 1283328"/>
              <a:gd name="connsiteX53" fmla="*/ 618625 w 1346918"/>
              <a:gd name="connsiteY53" fmla="*/ 859851 h 1283328"/>
              <a:gd name="connsiteX54" fmla="*/ 657095 w 1346918"/>
              <a:gd name="connsiteY54" fmla="*/ 859851 h 1283328"/>
              <a:gd name="connsiteX55" fmla="*/ 660054 w 1346918"/>
              <a:gd name="connsiteY55" fmla="*/ 865770 h 1283328"/>
              <a:gd name="connsiteX56" fmla="*/ 686687 w 1346918"/>
              <a:gd name="connsiteY56" fmla="*/ 868729 h 1283328"/>
              <a:gd name="connsiteX57" fmla="*/ 707401 w 1346918"/>
              <a:gd name="connsiteY57" fmla="*/ 889443 h 1283328"/>
              <a:gd name="connsiteX58" fmla="*/ 751790 w 1346918"/>
              <a:gd name="connsiteY58" fmla="*/ 892403 h 1283328"/>
              <a:gd name="connsiteX59" fmla="*/ 802097 w 1346918"/>
              <a:gd name="connsiteY59" fmla="*/ 942709 h 1283328"/>
              <a:gd name="connsiteX60" fmla="*/ 787300 w 1346918"/>
              <a:gd name="connsiteY60" fmla="*/ 960465 h 1283328"/>
              <a:gd name="connsiteX61" fmla="*/ 781382 w 1346918"/>
              <a:gd name="connsiteY61" fmla="*/ 978220 h 1283328"/>
              <a:gd name="connsiteX62" fmla="*/ 793219 w 1346918"/>
              <a:gd name="connsiteY62" fmla="*/ 1001894 h 1283328"/>
              <a:gd name="connsiteX63" fmla="*/ 813933 w 1346918"/>
              <a:gd name="connsiteY63" fmla="*/ 1013731 h 1283328"/>
              <a:gd name="connsiteX64" fmla="*/ 813933 w 1346918"/>
              <a:gd name="connsiteY64" fmla="*/ 990057 h 1283328"/>
              <a:gd name="connsiteX65" fmla="*/ 831689 w 1346918"/>
              <a:gd name="connsiteY65" fmla="*/ 969342 h 1283328"/>
              <a:gd name="connsiteX66" fmla="*/ 855363 w 1346918"/>
              <a:gd name="connsiteY66" fmla="*/ 969342 h 1283328"/>
              <a:gd name="connsiteX67" fmla="*/ 873118 w 1346918"/>
              <a:gd name="connsiteY67" fmla="*/ 948628 h 1283328"/>
              <a:gd name="connsiteX68" fmla="*/ 911588 w 1346918"/>
              <a:gd name="connsiteY68" fmla="*/ 930873 h 1283328"/>
              <a:gd name="connsiteX69" fmla="*/ 958935 w 1346918"/>
              <a:gd name="connsiteY69" fmla="*/ 924954 h 1283328"/>
              <a:gd name="connsiteX70" fmla="*/ 976691 w 1346918"/>
              <a:gd name="connsiteY70" fmla="*/ 945669 h 1283328"/>
              <a:gd name="connsiteX71" fmla="*/ 997405 w 1346918"/>
              <a:gd name="connsiteY71" fmla="*/ 975261 h 1283328"/>
              <a:gd name="connsiteX72" fmla="*/ 1009242 w 1346918"/>
              <a:gd name="connsiteY72" fmla="*/ 990057 h 1283328"/>
              <a:gd name="connsiteX73" fmla="*/ 982609 w 1346918"/>
              <a:gd name="connsiteY73" fmla="*/ 1001894 h 1283328"/>
              <a:gd name="connsiteX74" fmla="*/ 955976 w 1346918"/>
              <a:gd name="connsiteY74" fmla="*/ 984139 h 1283328"/>
              <a:gd name="connsiteX75" fmla="*/ 964854 w 1346918"/>
              <a:gd name="connsiteY75" fmla="*/ 960465 h 1283328"/>
              <a:gd name="connsiteX76" fmla="*/ 979650 w 1346918"/>
              <a:gd name="connsiteY76" fmla="*/ 987098 h 1283328"/>
              <a:gd name="connsiteX77" fmla="*/ 991487 w 1346918"/>
              <a:gd name="connsiteY77" fmla="*/ 990057 h 1283328"/>
              <a:gd name="connsiteX78" fmla="*/ 985568 w 1346918"/>
              <a:gd name="connsiteY78" fmla="*/ 963424 h 1283328"/>
              <a:gd name="connsiteX79" fmla="*/ 961895 w 1346918"/>
              <a:gd name="connsiteY79" fmla="*/ 954546 h 1283328"/>
              <a:gd name="connsiteX80" fmla="*/ 938221 w 1346918"/>
              <a:gd name="connsiteY80" fmla="*/ 966383 h 1283328"/>
              <a:gd name="connsiteX81" fmla="*/ 905669 w 1346918"/>
              <a:gd name="connsiteY81" fmla="*/ 969342 h 1283328"/>
              <a:gd name="connsiteX82" fmla="*/ 873118 w 1346918"/>
              <a:gd name="connsiteY82" fmla="*/ 969342 h 1283328"/>
              <a:gd name="connsiteX83" fmla="*/ 896792 w 1346918"/>
              <a:gd name="connsiteY83" fmla="*/ 1007812 h 1283328"/>
              <a:gd name="connsiteX84" fmla="*/ 938221 w 1346918"/>
              <a:gd name="connsiteY84" fmla="*/ 1066997 h 1283328"/>
              <a:gd name="connsiteX85" fmla="*/ 967813 w 1346918"/>
              <a:gd name="connsiteY85" fmla="*/ 1093630 h 1283328"/>
              <a:gd name="connsiteX86" fmla="*/ 991487 w 1346918"/>
              <a:gd name="connsiteY86" fmla="*/ 1126181 h 1283328"/>
              <a:gd name="connsiteX87" fmla="*/ 985568 w 1346918"/>
              <a:gd name="connsiteY87" fmla="*/ 1149855 h 1283328"/>
              <a:gd name="connsiteX88" fmla="*/ 970772 w 1346918"/>
              <a:gd name="connsiteY88" fmla="*/ 1161692 h 1283328"/>
              <a:gd name="connsiteX89" fmla="*/ 955976 w 1346918"/>
              <a:gd name="connsiteY89" fmla="*/ 1164651 h 1283328"/>
              <a:gd name="connsiteX90" fmla="*/ 964854 w 1346918"/>
              <a:gd name="connsiteY90" fmla="*/ 1188325 h 1283328"/>
              <a:gd name="connsiteX91" fmla="*/ 973732 w 1346918"/>
              <a:gd name="connsiteY91" fmla="*/ 1209040 h 1283328"/>
              <a:gd name="connsiteX92" fmla="*/ 991487 w 1346918"/>
              <a:gd name="connsiteY92" fmla="*/ 1214958 h 1283328"/>
              <a:gd name="connsiteX93" fmla="*/ 1000365 w 1346918"/>
              <a:gd name="connsiteY93" fmla="*/ 1188325 h 1283328"/>
              <a:gd name="connsiteX94" fmla="*/ 1012201 w 1346918"/>
              <a:gd name="connsiteY94" fmla="*/ 1138018 h 1283328"/>
              <a:gd name="connsiteX95" fmla="*/ 1026998 w 1346918"/>
              <a:gd name="connsiteY95" fmla="*/ 1120263 h 1283328"/>
              <a:gd name="connsiteX96" fmla="*/ 1059549 w 1346918"/>
              <a:gd name="connsiteY96" fmla="*/ 1146896 h 1283328"/>
              <a:gd name="connsiteX97" fmla="*/ 1115774 w 1346918"/>
              <a:gd name="connsiteY97" fmla="*/ 1173529 h 1283328"/>
              <a:gd name="connsiteX98" fmla="*/ 1142407 w 1346918"/>
              <a:gd name="connsiteY98" fmla="*/ 1152814 h 1283328"/>
              <a:gd name="connsiteX99" fmla="*/ 1186796 w 1346918"/>
              <a:gd name="connsiteY99" fmla="*/ 1155774 h 1283328"/>
              <a:gd name="connsiteX100" fmla="*/ 1166081 w 1346918"/>
              <a:gd name="connsiteY100" fmla="*/ 1170570 h 1283328"/>
              <a:gd name="connsiteX101" fmla="*/ 1148326 w 1346918"/>
              <a:gd name="connsiteY101" fmla="*/ 1170570 h 1283328"/>
              <a:gd name="connsiteX102" fmla="*/ 1139448 w 1346918"/>
              <a:gd name="connsiteY102" fmla="*/ 1191284 h 1283328"/>
              <a:gd name="connsiteX103" fmla="*/ 1177918 w 1346918"/>
              <a:gd name="connsiteY103" fmla="*/ 1220876 h 1283328"/>
              <a:gd name="connsiteX104" fmla="*/ 1198632 w 1346918"/>
              <a:gd name="connsiteY104" fmla="*/ 1226795 h 1283328"/>
              <a:gd name="connsiteX105" fmla="*/ 1234143 w 1346918"/>
              <a:gd name="connsiteY105" fmla="*/ 1214958 h 1283328"/>
              <a:gd name="connsiteX106" fmla="*/ 1231184 w 1346918"/>
              <a:gd name="connsiteY106" fmla="*/ 1241591 h 1283328"/>
              <a:gd name="connsiteX107" fmla="*/ 1198632 w 1346918"/>
              <a:gd name="connsiteY107" fmla="*/ 1244550 h 1283328"/>
              <a:gd name="connsiteX108" fmla="*/ 1189755 w 1346918"/>
              <a:gd name="connsiteY108" fmla="*/ 1265265 h 1283328"/>
              <a:gd name="connsiteX109" fmla="*/ 1231184 w 1346918"/>
              <a:gd name="connsiteY109" fmla="*/ 1280061 h 1283328"/>
              <a:gd name="connsiteX110" fmla="*/ 1245980 w 1346918"/>
              <a:gd name="connsiteY110" fmla="*/ 1280061 h 1283328"/>
              <a:gd name="connsiteX111" fmla="*/ 1248939 w 1346918"/>
              <a:gd name="connsiteY111" fmla="*/ 1244550 h 1283328"/>
              <a:gd name="connsiteX112" fmla="*/ 1248939 w 1346918"/>
              <a:gd name="connsiteY112" fmla="*/ 1158733 h 1283328"/>
              <a:gd name="connsiteX113" fmla="*/ 1243021 w 1346918"/>
              <a:gd name="connsiteY113" fmla="*/ 1049242 h 1283328"/>
              <a:gd name="connsiteX114" fmla="*/ 1248939 w 1346918"/>
              <a:gd name="connsiteY114" fmla="*/ 993016 h 1283328"/>
              <a:gd name="connsiteX115" fmla="*/ 1263735 w 1346918"/>
              <a:gd name="connsiteY115" fmla="*/ 978220 h 1283328"/>
              <a:gd name="connsiteX116" fmla="*/ 1293328 w 1346918"/>
              <a:gd name="connsiteY116" fmla="*/ 1001894 h 1283328"/>
              <a:gd name="connsiteX117" fmla="*/ 1322920 w 1346918"/>
              <a:gd name="connsiteY117" fmla="*/ 1016690 h 1283328"/>
              <a:gd name="connsiteX118" fmla="*/ 1346594 w 1346918"/>
              <a:gd name="connsiteY118" fmla="*/ 1007812 h 1283328"/>
              <a:gd name="connsiteX119" fmla="*/ 1334757 w 1346918"/>
              <a:gd name="connsiteY119" fmla="*/ 990057 h 1283328"/>
              <a:gd name="connsiteX120" fmla="*/ 1308124 w 1346918"/>
              <a:gd name="connsiteY120" fmla="*/ 960465 h 1283328"/>
              <a:gd name="connsiteX121" fmla="*/ 1302205 w 1346918"/>
              <a:gd name="connsiteY121" fmla="*/ 945669 h 1283328"/>
              <a:gd name="connsiteX122" fmla="*/ 1311083 w 1346918"/>
              <a:gd name="connsiteY122" fmla="*/ 936791 h 1283328"/>
              <a:gd name="connsiteX123" fmla="*/ 1314042 w 1346918"/>
              <a:gd name="connsiteY123" fmla="*/ 901280 h 1283328"/>
              <a:gd name="connsiteX124" fmla="*/ 1314042 w 1346918"/>
              <a:gd name="connsiteY124" fmla="*/ 853933 h 1283328"/>
              <a:gd name="connsiteX125" fmla="*/ 1290368 w 1346918"/>
              <a:gd name="connsiteY125" fmla="*/ 836177 h 1283328"/>
              <a:gd name="connsiteX126" fmla="*/ 1263735 w 1346918"/>
              <a:gd name="connsiteY126" fmla="*/ 848014 h 1283328"/>
              <a:gd name="connsiteX127" fmla="*/ 1251898 w 1346918"/>
              <a:gd name="connsiteY127" fmla="*/ 848014 h 1283328"/>
              <a:gd name="connsiteX128" fmla="*/ 1243021 w 1346918"/>
              <a:gd name="connsiteY128" fmla="*/ 883525 h 1283328"/>
              <a:gd name="connsiteX129" fmla="*/ 1222306 w 1346918"/>
              <a:gd name="connsiteY129" fmla="*/ 895362 h 1283328"/>
              <a:gd name="connsiteX130" fmla="*/ 1225265 w 1346918"/>
              <a:gd name="connsiteY130" fmla="*/ 907199 h 1283328"/>
              <a:gd name="connsiteX131" fmla="*/ 1198632 w 1346918"/>
              <a:gd name="connsiteY131" fmla="*/ 886484 h 1283328"/>
              <a:gd name="connsiteX132" fmla="*/ 1148326 w 1346918"/>
              <a:gd name="connsiteY132" fmla="*/ 880566 h 1283328"/>
              <a:gd name="connsiteX133" fmla="*/ 1154244 w 1346918"/>
              <a:gd name="connsiteY133" fmla="*/ 839137 h 1283328"/>
              <a:gd name="connsiteX134" fmla="*/ 1163122 w 1346918"/>
              <a:gd name="connsiteY134" fmla="*/ 747401 h 1283328"/>
              <a:gd name="connsiteX135" fmla="*/ 1169040 w 1346918"/>
              <a:gd name="connsiteY135" fmla="*/ 720768 h 1283328"/>
              <a:gd name="connsiteX136" fmla="*/ 1142407 w 1346918"/>
              <a:gd name="connsiteY136" fmla="*/ 682298 h 1283328"/>
              <a:gd name="connsiteX137" fmla="*/ 1112815 w 1346918"/>
              <a:gd name="connsiteY137" fmla="*/ 611276 h 1283328"/>
              <a:gd name="connsiteX138" fmla="*/ 1089141 w 1346918"/>
              <a:gd name="connsiteY138" fmla="*/ 572807 h 1283328"/>
              <a:gd name="connsiteX139" fmla="*/ 1056590 w 1346918"/>
              <a:gd name="connsiteY139" fmla="*/ 549133 h 1283328"/>
              <a:gd name="connsiteX140" fmla="*/ 1000365 w 1346918"/>
              <a:gd name="connsiteY140" fmla="*/ 558010 h 1283328"/>
              <a:gd name="connsiteX141" fmla="*/ 941180 w 1346918"/>
              <a:gd name="connsiteY141" fmla="*/ 566888 h 1283328"/>
              <a:gd name="connsiteX142" fmla="*/ 899751 w 1346918"/>
              <a:gd name="connsiteY142" fmla="*/ 587603 h 1283328"/>
              <a:gd name="connsiteX143" fmla="*/ 899751 w 1346918"/>
              <a:gd name="connsiteY143" fmla="*/ 617195 h 1283328"/>
              <a:gd name="connsiteX144" fmla="*/ 870159 w 1346918"/>
              <a:gd name="connsiteY144" fmla="*/ 626073 h 1283328"/>
              <a:gd name="connsiteX145" fmla="*/ 858322 w 1346918"/>
              <a:gd name="connsiteY145" fmla="*/ 620154 h 1283328"/>
              <a:gd name="connsiteX146" fmla="*/ 828730 w 1346918"/>
              <a:gd name="connsiteY146" fmla="*/ 629032 h 1283328"/>
              <a:gd name="connsiteX147" fmla="*/ 805056 w 1346918"/>
              <a:gd name="connsiteY147" fmla="*/ 646787 h 1283328"/>
              <a:gd name="connsiteX148" fmla="*/ 778423 w 1346918"/>
              <a:gd name="connsiteY148" fmla="*/ 643828 h 1283328"/>
              <a:gd name="connsiteX149" fmla="*/ 775464 w 1346918"/>
              <a:gd name="connsiteY149" fmla="*/ 629032 h 1283328"/>
              <a:gd name="connsiteX150" fmla="*/ 787300 w 1346918"/>
              <a:gd name="connsiteY150" fmla="*/ 587603 h 1283328"/>
              <a:gd name="connsiteX151" fmla="*/ 796178 w 1346918"/>
              <a:gd name="connsiteY151" fmla="*/ 563929 h 1283328"/>
              <a:gd name="connsiteX152" fmla="*/ 805056 w 1346918"/>
              <a:gd name="connsiteY152" fmla="*/ 540255 h 1283328"/>
              <a:gd name="connsiteX153" fmla="*/ 816893 w 1346918"/>
              <a:gd name="connsiteY153" fmla="*/ 528418 h 1283328"/>
              <a:gd name="connsiteX154" fmla="*/ 825770 w 1346918"/>
              <a:gd name="connsiteY154" fmla="*/ 504744 h 1283328"/>
              <a:gd name="connsiteX155" fmla="*/ 837607 w 1346918"/>
              <a:gd name="connsiteY155" fmla="*/ 501785 h 1283328"/>
              <a:gd name="connsiteX156" fmla="*/ 808015 w 1346918"/>
              <a:gd name="connsiteY156" fmla="*/ 478111 h 1283328"/>
              <a:gd name="connsiteX157" fmla="*/ 734034 w 1346918"/>
              <a:gd name="connsiteY157" fmla="*/ 344946 h 1283328"/>
              <a:gd name="connsiteX158" fmla="*/ 639339 w 1346918"/>
              <a:gd name="connsiteY158" fmla="*/ 158515 h 1283328"/>
              <a:gd name="connsiteX159" fmla="*/ 603829 w 1346918"/>
              <a:gd name="connsiteY159" fmla="*/ 81576 h 1283328"/>
              <a:gd name="connsiteX160" fmla="*/ 589032 w 1346918"/>
              <a:gd name="connsiteY160" fmla="*/ 51983 h 1283328"/>
              <a:gd name="connsiteX161" fmla="*/ 562399 w 1346918"/>
              <a:gd name="connsiteY161" fmla="*/ 60861 h 1283328"/>
              <a:gd name="connsiteX162" fmla="*/ 512093 w 1346918"/>
              <a:gd name="connsiteY162" fmla="*/ 63820 h 1283328"/>
              <a:gd name="connsiteX163" fmla="*/ 526889 w 1346918"/>
              <a:gd name="connsiteY163" fmla="*/ 102290 h 1283328"/>
              <a:gd name="connsiteX164" fmla="*/ 506174 w 1346918"/>
              <a:gd name="connsiteY164" fmla="*/ 108209 h 1283328"/>
              <a:gd name="connsiteX165" fmla="*/ 482500 w 1346918"/>
              <a:gd name="connsiteY165" fmla="*/ 134842 h 1283328"/>
              <a:gd name="connsiteX166" fmla="*/ 491378 w 1346918"/>
              <a:gd name="connsiteY166" fmla="*/ 173311 h 1283328"/>
              <a:gd name="connsiteX167" fmla="*/ 470664 w 1346918"/>
              <a:gd name="connsiteY167" fmla="*/ 194026 h 1283328"/>
              <a:gd name="connsiteX168" fmla="*/ 464745 w 1346918"/>
              <a:gd name="connsiteY168" fmla="*/ 146678 h 1283328"/>
              <a:gd name="connsiteX169" fmla="*/ 461786 w 1346918"/>
              <a:gd name="connsiteY169" fmla="*/ 111168 h 1283328"/>
              <a:gd name="connsiteX170" fmla="*/ 467704 w 1346918"/>
              <a:gd name="connsiteY170" fmla="*/ 78616 h 1283328"/>
              <a:gd name="connsiteX171" fmla="*/ 438112 w 1346918"/>
              <a:gd name="connsiteY171" fmla="*/ 75657 h 1283328"/>
              <a:gd name="connsiteX172" fmla="*/ 405561 w 1346918"/>
              <a:gd name="connsiteY172" fmla="*/ 99331 h 1283328"/>
              <a:gd name="connsiteX173" fmla="*/ 375968 w 1346918"/>
              <a:gd name="connsiteY173" fmla="*/ 114127 h 1283328"/>
              <a:gd name="connsiteX174" fmla="*/ 346376 w 1346918"/>
              <a:gd name="connsiteY174" fmla="*/ 78616 h 1283328"/>
              <a:gd name="connsiteX175" fmla="*/ 284232 w 1346918"/>
              <a:gd name="connsiteY175" fmla="*/ 40146 h 1283328"/>
              <a:gd name="connsiteX176" fmla="*/ 260559 w 1346918"/>
              <a:gd name="connsiteY176" fmla="*/ 57902 h 1283328"/>
              <a:gd name="connsiteX177" fmla="*/ 272396 w 1346918"/>
              <a:gd name="connsiteY177" fmla="*/ 34228 h 1283328"/>
              <a:gd name="connsiteX178" fmla="*/ 263518 w 1346918"/>
              <a:gd name="connsiteY178" fmla="*/ 19432 h 1283328"/>
              <a:gd name="connsiteX179" fmla="*/ 242803 w 1346918"/>
              <a:gd name="connsiteY179" fmla="*/ 34228 h 1283328"/>
              <a:gd name="connsiteX180" fmla="*/ 225048 w 1346918"/>
              <a:gd name="connsiteY180" fmla="*/ 4636 h 1283328"/>
              <a:gd name="connsiteX181" fmla="*/ 192497 w 1346918"/>
              <a:gd name="connsiteY181" fmla="*/ 7595 h 1283328"/>
              <a:gd name="connsiteX182" fmla="*/ 68209 w 1346918"/>
              <a:gd name="connsiteY182" fmla="*/ 75657 h 1283328"/>
              <a:gd name="connsiteX183" fmla="*/ 56372 w 1346918"/>
              <a:gd name="connsiteY183" fmla="*/ 93412 h 1283328"/>
              <a:gd name="connsiteX184" fmla="*/ 56372 w 1346918"/>
              <a:gd name="connsiteY184" fmla="*/ 143719 h 1283328"/>
              <a:gd name="connsiteX185" fmla="*/ 68209 w 1346918"/>
              <a:gd name="connsiteY185" fmla="*/ 288721 h 1283328"/>
              <a:gd name="connsiteX186" fmla="*/ 71168 w 1346918"/>
              <a:gd name="connsiteY186" fmla="*/ 377498 h 1283328"/>
              <a:gd name="connsiteX187" fmla="*/ 71168 w 1346918"/>
              <a:gd name="connsiteY187" fmla="*/ 463315 h 1283328"/>
              <a:gd name="connsiteX188" fmla="*/ 50454 w 1346918"/>
              <a:gd name="connsiteY188" fmla="*/ 472193 h 1283328"/>
              <a:gd name="connsiteX189" fmla="*/ 147 w 1346918"/>
              <a:gd name="connsiteY189" fmla="*/ 457397 h 12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346918" h="1283328">
                <a:moveTo>
                  <a:pt x="147" y="457397"/>
                </a:moveTo>
                <a:cubicBezTo>
                  <a:pt x="3106" y="461836"/>
                  <a:pt x="47495" y="488469"/>
                  <a:pt x="68209" y="498826"/>
                </a:cubicBezTo>
                <a:cubicBezTo>
                  <a:pt x="88924" y="509183"/>
                  <a:pt x="109145" y="519048"/>
                  <a:pt x="124434" y="519541"/>
                </a:cubicBezTo>
                <a:cubicBezTo>
                  <a:pt x="139723" y="520034"/>
                  <a:pt x="151067" y="517074"/>
                  <a:pt x="159945" y="501785"/>
                </a:cubicBezTo>
                <a:cubicBezTo>
                  <a:pt x="168823" y="486496"/>
                  <a:pt x="170795" y="446547"/>
                  <a:pt x="177700" y="427805"/>
                </a:cubicBezTo>
                <a:cubicBezTo>
                  <a:pt x="184605" y="409063"/>
                  <a:pt x="192003" y="390815"/>
                  <a:pt x="201374" y="389335"/>
                </a:cubicBezTo>
                <a:cubicBezTo>
                  <a:pt x="210745" y="387855"/>
                  <a:pt x="212225" y="402651"/>
                  <a:pt x="233926" y="418927"/>
                </a:cubicBezTo>
                <a:cubicBezTo>
                  <a:pt x="255627" y="435203"/>
                  <a:pt x="306920" y="468247"/>
                  <a:pt x="331580" y="486989"/>
                </a:cubicBezTo>
                <a:cubicBezTo>
                  <a:pt x="356240" y="505731"/>
                  <a:pt x="371037" y="519540"/>
                  <a:pt x="381887" y="531377"/>
                </a:cubicBezTo>
                <a:cubicBezTo>
                  <a:pt x="392737" y="543214"/>
                  <a:pt x="393724" y="547160"/>
                  <a:pt x="396683" y="558010"/>
                </a:cubicBezTo>
                <a:cubicBezTo>
                  <a:pt x="399642" y="568860"/>
                  <a:pt x="397176" y="580697"/>
                  <a:pt x="399642" y="596480"/>
                </a:cubicBezTo>
                <a:cubicBezTo>
                  <a:pt x="402108" y="612263"/>
                  <a:pt x="409013" y="637910"/>
                  <a:pt x="411479" y="652706"/>
                </a:cubicBezTo>
                <a:cubicBezTo>
                  <a:pt x="413945" y="667502"/>
                  <a:pt x="410492" y="684271"/>
                  <a:pt x="414438" y="685257"/>
                </a:cubicBezTo>
                <a:cubicBezTo>
                  <a:pt x="418384" y="686243"/>
                  <a:pt x="430221" y="659117"/>
                  <a:pt x="435153" y="658624"/>
                </a:cubicBezTo>
                <a:cubicBezTo>
                  <a:pt x="440085" y="658131"/>
                  <a:pt x="439099" y="676380"/>
                  <a:pt x="444031" y="682298"/>
                </a:cubicBezTo>
                <a:cubicBezTo>
                  <a:pt x="448963" y="688216"/>
                  <a:pt x="462279" y="697094"/>
                  <a:pt x="464745" y="694135"/>
                </a:cubicBezTo>
                <a:cubicBezTo>
                  <a:pt x="467211" y="691176"/>
                  <a:pt x="461786" y="672433"/>
                  <a:pt x="458827" y="664542"/>
                </a:cubicBezTo>
                <a:cubicBezTo>
                  <a:pt x="455868" y="656651"/>
                  <a:pt x="445017" y="652212"/>
                  <a:pt x="446990" y="646787"/>
                </a:cubicBezTo>
                <a:cubicBezTo>
                  <a:pt x="448963" y="641362"/>
                  <a:pt x="467212" y="640869"/>
                  <a:pt x="470664" y="631991"/>
                </a:cubicBezTo>
                <a:cubicBezTo>
                  <a:pt x="474116" y="623113"/>
                  <a:pt x="463265" y="598453"/>
                  <a:pt x="467704" y="593521"/>
                </a:cubicBezTo>
                <a:cubicBezTo>
                  <a:pt x="472143" y="588589"/>
                  <a:pt x="491872" y="606345"/>
                  <a:pt x="497297" y="602399"/>
                </a:cubicBezTo>
                <a:cubicBezTo>
                  <a:pt x="502722" y="598453"/>
                  <a:pt x="499763" y="582670"/>
                  <a:pt x="500256" y="569847"/>
                </a:cubicBezTo>
                <a:cubicBezTo>
                  <a:pt x="500749" y="557024"/>
                  <a:pt x="493844" y="529898"/>
                  <a:pt x="500256" y="525459"/>
                </a:cubicBezTo>
                <a:cubicBezTo>
                  <a:pt x="506668" y="521020"/>
                  <a:pt x="525410" y="543214"/>
                  <a:pt x="538726" y="543214"/>
                </a:cubicBezTo>
                <a:cubicBezTo>
                  <a:pt x="552042" y="543214"/>
                  <a:pt x="569798" y="533843"/>
                  <a:pt x="580155" y="525459"/>
                </a:cubicBezTo>
                <a:cubicBezTo>
                  <a:pt x="590512" y="517075"/>
                  <a:pt x="596430" y="503758"/>
                  <a:pt x="600869" y="492908"/>
                </a:cubicBezTo>
                <a:cubicBezTo>
                  <a:pt x="605308" y="482058"/>
                  <a:pt x="596431" y="469234"/>
                  <a:pt x="606788" y="460356"/>
                </a:cubicBezTo>
                <a:cubicBezTo>
                  <a:pt x="617145" y="451478"/>
                  <a:pt x="645258" y="443094"/>
                  <a:pt x="663013" y="439642"/>
                </a:cubicBezTo>
                <a:cubicBezTo>
                  <a:pt x="680768" y="436190"/>
                  <a:pt x="699510" y="435203"/>
                  <a:pt x="713320" y="439642"/>
                </a:cubicBezTo>
                <a:cubicBezTo>
                  <a:pt x="727130" y="444081"/>
                  <a:pt x="737980" y="456904"/>
                  <a:pt x="745871" y="466275"/>
                </a:cubicBezTo>
                <a:cubicBezTo>
                  <a:pt x="753762" y="475646"/>
                  <a:pt x="762640" y="484030"/>
                  <a:pt x="760667" y="495867"/>
                </a:cubicBezTo>
                <a:cubicBezTo>
                  <a:pt x="758694" y="507704"/>
                  <a:pt x="743898" y="530884"/>
                  <a:pt x="734034" y="537296"/>
                </a:cubicBezTo>
                <a:cubicBezTo>
                  <a:pt x="724170" y="543708"/>
                  <a:pt x="705922" y="531378"/>
                  <a:pt x="701483" y="534337"/>
                </a:cubicBezTo>
                <a:cubicBezTo>
                  <a:pt x="697044" y="537296"/>
                  <a:pt x="712826" y="550612"/>
                  <a:pt x="707401" y="555051"/>
                </a:cubicBezTo>
                <a:cubicBezTo>
                  <a:pt x="701976" y="559490"/>
                  <a:pt x="688660" y="558504"/>
                  <a:pt x="668932" y="560970"/>
                </a:cubicBezTo>
                <a:cubicBezTo>
                  <a:pt x="649204" y="563436"/>
                  <a:pt x="610240" y="565902"/>
                  <a:pt x="589032" y="569847"/>
                </a:cubicBezTo>
                <a:cubicBezTo>
                  <a:pt x="567824" y="573792"/>
                  <a:pt x="555495" y="571820"/>
                  <a:pt x="541685" y="584643"/>
                </a:cubicBezTo>
                <a:cubicBezTo>
                  <a:pt x="527875" y="597466"/>
                  <a:pt x="514065" y="627059"/>
                  <a:pt x="506174" y="646787"/>
                </a:cubicBezTo>
                <a:cubicBezTo>
                  <a:pt x="498283" y="666515"/>
                  <a:pt x="502721" y="690682"/>
                  <a:pt x="494337" y="703012"/>
                </a:cubicBezTo>
                <a:cubicBezTo>
                  <a:pt x="485953" y="715342"/>
                  <a:pt x="466718" y="717315"/>
                  <a:pt x="455867" y="720768"/>
                </a:cubicBezTo>
                <a:cubicBezTo>
                  <a:pt x="445016" y="724221"/>
                  <a:pt x="433673" y="715836"/>
                  <a:pt x="429234" y="723727"/>
                </a:cubicBezTo>
                <a:cubicBezTo>
                  <a:pt x="424795" y="731618"/>
                  <a:pt x="428741" y="749373"/>
                  <a:pt x="429234" y="768115"/>
                </a:cubicBezTo>
                <a:cubicBezTo>
                  <a:pt x="429727" y="786857"/>
                  <a:pt x="427755" y="824833"/>
                  <a:pt x="432194" y="836177"/>
                </a:cubicBezTo>
                <a:cubicBezTo>
                  <a:pt x="436633" y="847521"/>
                  <a:pt x="443044" y="841602"/>
                  <a:pt x="455867" y="836177"/>
                </a:cubicBezTo>
                <a:cubicBezTo>
                  <a:pt x="468690" y="830752"/>
                  <a:pt x="509133" y="803626"/>
                  <a:pt x="509133" y="803626"/>
                </a:cubicBezTo>
                <a:cubicBezTo>
                  <a:pt x="524422" y="794255"/>
                  <a:pt x="538725" y="788336"/>
                  <a:pt x="547603" y="779952"/>
                </a:cubicBezTo>
                <a:cubicBezTo>
                  <a:pt x="556481" y="771568"/>
                  <a:pt x="556974" y="763183"/>
                  <a:pt x="562399" y="753319"/>
                </a:cubicBezTo>
                <a:cubicBezTo>
                  <a:pt x="567824" y="743455"/>
                  <a:pt x="571277" y="725207"/>
                  <a:pt x="580155" y="720768"/>
                </a:cubicBezTo>
                <a:cubicBezTo>
                  <a:pt x="589033" y="716329"/>
                  <a:pt x="610240" y="719781"/>
                  <a:pt x="615665" y="726686"/>
                </a:cubicBezTo>
                <a:cubicBezTo>
                  <a:pt x="621090" y="733591"/>
                  <a:pt x="611226" y="754306"/>
                  <a:pt x="612706" y="762197"/>
                </a:cubicBezTo>
                <a:cubicBezTo>
                  <a:pt x="614186" y="770088"/>
                  <a:pt x="624543" y="770088"/>
                  <a:pt x="624543" y="774034"/>
                </a:cubicBezTo>
                <a:cubicBezTo>
                  <a:pt x="624543" y="777980"/>
                  <a:pt x="615665" y="776007"/>
                  <a:pt x="612706" y="785871"/>
                </a:cubicBezTo>
                <a:cubicBezTo>
                  <a:pt x="609747" y="795735"/>
                  <a:pt x="605802" y="820888"/>
                  <a:pt x="606788" y="833218"/>
                </a:cubicBezTo>
                <a:cubicBezTo>
                  <a:pt x="607775" y="845548"/>
                  <a:pt x="610241" y="855412"/>
                  <a:pt x="618625" y="859851"/>
                </a:cubicBezTo>
                <a:cubicBezTo>
                  <a:pt x="627010" y="864290"/>
                  <a:pt x="650190" y="858865"/>
                  <a:pt x="657095" y="859851"/>
                </a:cubicBezTo>
                <a:cubicBezTo>
                  <a:pt x="664000" y="860837"/>
                  <a:pt x="655122" y="864290"/>
                  <a:pt x="660054" y="865770"/>
                </a:cubicBezTo>
                <a:cubicBezTo>
                  <a:pt x="664986" y="867250"/>
                  <a:pt x="678796" y="864784"/>
                  <a:pt x="686687" y="868729"/>
                </a:cubicBezTo>
                <a:cubicBezTo>
                  <a:pt x="694578" y="872674"/>
                  <a:pt x="696551" y="885497"/>
                  <a:pt x="707401" y="889443"/>
                </a:cubicBezTo>
                <a:cubicBezTo>
                  <a:pt x="718251" y="893389"/>
                  <a:pt x="736008" y="883525"/>
                  <a:pt x="751790" y="892403"/>
                </a:cubicBezTo>
                <a:cubicBezTo>
                  <a:pt x="767572" y="901281"/>
                  <a:pt x="796179" y="931365"/>
                  <a:pt x="802097" y="942709"/>
                </a:cubicBezTo>
                <a:cubicBezTo>
                  <a:pt x="808015" y="954053"/>
                  <a:pt x="790752" y="954547"/>
                  <a:pt x="787300" y="960465"/>
                </a:cubicBezTo>
                <a:cubicBezTo>
                  <a:pt x="783848" y="966383"/>
                  <a:pt x="780396" y="971315"/>
                  <a:pt x="781382" y="978220"/>
                </a:cubicBezTo>
                <a:cubicBezTo>
                  <a:pt x="782368" y="985125"/>
                  <a:pt x="787794" y="995976"/>
                  <a:pt x="793219" y="1001894"/>
                </a:cubicBezTo>
                <a:cubicBezTo>
                  <a:pt x="798644" y="1007812"/>
                  <a:pt x="810481" y="1015704"/>
                  <a:pt x="813933" y="1013731"/>
                </a:cubicBezTo>
                <a:cubicBezTo>
                  <a:pt x="817385" y="1011758"/>
                  <a:pt x="810974" y="997455"/>
                  <a:pt x="813933" y="990057"/>
                </a:cubicBezTo>
                <a:cubicBezTo>
                  <a:pt x="816892" y="982659"/>
                  <a:pt x="824784" y="972794"/>
                  <a:pt x="831689" y="969342"/>
                </a:cubicBezTo>
                <a:cubicBezTo>
                  <a:pt x="838594" y="965890"/>
                  <a:pt x="848458" y="972794"/>
                  <a:pt x="855363" y="969342"/>
                </a:cubicBezTo>
                <a:cubicBezTo>
                  <a:pt x="862268" y="965890"/>
                  <a:pt x="863747" y="955040"/>
                  <a:pt x="873118" y="948628"/>
                </a:cubicBezTo>
                <a:cubicBezTo>
                  <a:pt x="882489" y="942217"/>
                  <a:pt x="897285" y="934819"/>
                  <a:pt x="911588" y="930873"/>
                </a:cubicBezTo>
                <a:cubicBezTo>
                  <a:pt x="925891" y="926927"/>
                  <a:pt x="948085" y="922488"/>
                  <a:pt x="958935" y="924954"/>
                </a:cubicBezTo>
                <a:cubicBezTo>
                  <a:pt x="969785" y="927420"/>
                  <a:pt x="970279" y="937285"/>
                  <a:pt x="976691" y="945669"/>
                </a:cubicBezTo>
                <a:cubicBezTo>
                  <a:pt x="983103" y="954053"/>
                  <a:pt x="991980" y="967863"/>
                  <a:pt x="997405" y="975261"/>
                </a:cubicBezTo>
                <a:cubicBezTo>
                  <a:pt x="1002830" y="982659"/>
                  <a:pt x="1011708" y="985618"/>
                  <a:pt x="1009242" y="990057"/>
                </a:cubicBezTo>
                <a:cubicBezTo>
                  <a:pt x="1006776" y="994496"/>
                  <a:pt x="991487" y="1002880"/>
                  <a:pt x="982609" y="1001894"/>
                </a:cubicBezTo>
                <a:cubicBezTo>
                  <a:pt x="973731" y="1000908"/>
                  <a:pt x="958935" y="991044"/>
                  <a:pt x="955976" y="984139"/>
                </a:cubicBezTo>
                <a:cubicBezTo>
                  <a:pt x="953017" y="977234"/>
                  <a:pt x="960908" y="959972"/>
                  <a:pt x="964854" y="960465"/>
                </a:cubicBezTo>
                <a:cubicBezTo>
                  <a:pt x="968800" y="960958"/>
                  <a:pt x="975211" y="982166"/>
                  <a:pt x="979650" y="987098"/>
                </a:cubicBezTo>
                <a:cubicBezTo>
                  <a:pt x="984089" y="992030"/>
                  <a:pt x="990501" y="994003"/>
                  <a:pt x="991487" y="990057"/>
                </a:cubicBezTo>
                <a:cubicBezTo>
                  <a:pt x="992473" y="986111"/>
                  <a:pt x="990500" y="969342"/>
                  <a:pt x="985568" y="963424"/>
                </a:cubicBezTo>
                <a:cubicBezTo>
                  <a:pt x="980636" y="957506"/>
                  <a:pt x="969786" y="954053"/>
                  <a:pt x="961895" y="954546"/>
                </a:cubicBezTo>
                <a:cubicBezTo>
                  <a:pt x="954004" y="955039"/>
                  <a:pt x="947592" y="963917"/>
                  <a:pt x="938221" y="966383"/>
                </a:cubicBezTo>
                <a:cubicBezTo>
                  <a:pt x="928850" y="968849"/>
                  <a:pt x="916519" y="968849"/>
                  <a:pt x="905669" y="969342"/>
                </a:cubicBezTo>
                <a:cubicBezTo>
                  <a:pt x="894819" y="969835"/>
                  <a:pt x="874597" y="962930"/>
                  <a:pt x="873118" y="969342"/>
                </a:cubicBezTo>
                <a:cubicBezTo>
                  <a:pt x="871639" y="975754"/>
                  <a:pt x="885942" y="991536"/>
                  <a:pt x="896792" y="1007812"/>
                </a:cubicBezTo>
                <a:cubicBezTo>
                  <a:pt x="907642" y="1024088"/>
                  <a:pt x="926384" y="1052694"/>
                  <a:pt x="938221" y="1066997"/>
                </a:cubicBezTo>
                <a:cubicBezTo>
                  <a:pt x="950058" y="1081300"/>
                  <a:pt x="958935" y="1083766"/>
                  <a:pt x="967813" y="1093630"/>
                </a:cubicBezTo>
                <a:cubicBezTo>
                  <a:pt x="976691" y="1103494"/>
                  <a:pt x="988528" y="1116810"/>
                  <a:pt x="991487" y="1126181"/>
                </a:cubicBezTo>
                <a:cubicBezTo>
                  <a:pt x="994446" y="1135552"/>
                  <a:pt x="989020" y="1143937"/>
                  <a:pt x="985568" y="1149855"/>
                </a:cubicBezTo>
                <a:cubicBezTo>
                  <a:pt x="982116" y="1155773"/>
                  <a:pt x="975704" y="1159226"/>
                  <a:pt x="970772" y="1161692"/>
                </a:cubicBezTo>
                <a:cubicBezTo>
                  <a:pt x="965840" y="1164158"/>
                  <a:pt x="956962" y="1160212"/>
                  <a:pt x="955976" y="1164651"/>
                </a:cubicBezTo>
                <a:cubicBezTo>
                  <a:pt x="954990" y="1169090"/>
                  <a:pt x="961895" y="1180927"/>
                  <a:pt x="964854" y="1188325"/>
                </a:cubicBezTo>
                <a:cubicBezTo>
                  <a:pt x="967813" y="1195723"/>
                  <a:pt x="969293" y="1204601"/>
                  <a:pt x="973732" y="1209040"/>
                </a:cubicBezTo>
                <a:cubicBezTo>
                  <a:pt x="978171" y="1213479"/>
                  <a:pt x="987048" y="1218410"/>
                  <a:pt x="991487" y="1214958"/>
                </a:cubicBezTo>
                <a:cubicBezTo>
                  <a:pt x="995926" y="1211506"/>
                  <a:pt x="996913" y="1201148"/>
                  <a:pt x="1000365" y="1188325"/>
                </a:cubicBezTo>
                <a:cubicBezTo>
                  <a:pt x="1003817" y="1175502"/>
                  <a:pt x="1007762" y="1149362"/>
                  <a:pt x="1012201" y="1138018"/>
                </a:cubicBezTo>
                <a:cubicBezTo>
                  <a:pt x="1016640" y="1126674"/>
                  <a:pt x="1019107" y="1118783"/>
                  <a:pt x="1026998" y="1120263"/>
                </a:cubicBezTo>
                <a:cubicBezTo>
                  <a:pt x="1034889" y="1121743"/>
                  <a:pt x="1044753" y="1138018"/>
                  <a:pt x="1059549" y="1146896"/>
                </a:cubicBezTo>
                <a:cubicBezTo>
                  <a:pt x="1074345" y="1155774"/>
                  <a:pt x="1101964" y="1172543"/>
                  <a:pt x="1115774" y="1173529"/>
                </a:cubicBezTo>
                <a:cubicBezTo>
                  <a:pt x="1129584" y="1174515"/>
                  <a:pt x="1130570" y="1155773"/>
                  <a:pt x="1142407" y="1152814"/>
                </a:cubicBezTo>
                <a:cubicBezTo>
                  <a:pt x="1154244" y="1149855"/>
                  <a:pt x="1182850" y="1152815"/>
                  <a:pt x="1186796" y="1155774"/>
                </a:cubicBezTo>
                <a:cubicBezTo>
                  <a:pt x="1190742" y="1158733"/>
                  <a:pt x="1172492" y="1168104"/>
                  <a:pt x="1166081" y="1170570"/>
                </a:cubicBezTo>
                <a:cubicBezTo>
                  <a:pt x="1159670" y="1173036"/>
                  <a:pt x="1152765" y="1167118"/>
                  <a:pt x="1148326" y="1170570"/>
                </a:cubicBezTo>
                <a:cubicBezTo>
                  <a:pt x="1143887" y="1174022"/>
                  <a:pt x="1134516" y="1182900"/>
                  <a:pt x="1139448" y="1191284"/>
                </a:cubicBezTo>
                <a:cubicBezTo>
                  <a:pt x="1144380" y="1199668"/>
                  <a:pt x="1168054" y="1214958"/>
                  <a:pt x="1177918" y="1220876"/>
                </a:cubicBezTo>
                <a:cubicBezTo>
                  <a:pt x="1187782" y="1226795"/>
                  <a:pt x="1189261" y="1227781"/>
                  <a:pt x="1198632" y="1226795"/>
                </a:cubicBezTo>
                <a:cubicBezTo>
                  <a:pt x="1208003" y="1225809"/>
                  <a:pt x="1228718" y="1212492"/>
                  <a:pt x="1234143" y="1214958"/>
                </a:cubicBezTo>
                <a:cubicBezTo>
                  <a:pt x="1239568" y="1217424"/>
                  <a:pt x="1237102" y="1236659"/>
                  <a:pt x="1231184" y="1241591"/>
                </a:cubicBezTo>
                <a:cubicBezTo>
                  <a:pt x="1225266" y="1246523"/>
                  <a:pt x="1205537" y="1240604"/>
                  <a:pt x="1198632" y="1244550"/>
                </a:cubicBezTo>
                <a:cubicBezTo>
                  <a:pt x="1191727" y="1248496"/>
                  <a:pt x="1184330" y="1259346"/>
                  <a:pt x="1189755" y="1265265"/>
                </a:cubicBezTo>
                <a:cubicBezTo>
                  <a:pt x="1195180" y="1271184"/>
                  <a:pt x="1221813" y="1277595"/>
                  <a:pt x="1231184" y="1280061"/>
                </a:cubicBezTo>
                <a:cubicBezTo>
                  <a:pt x="1240555" y="1282527"/>
                  <a:pt x="1243021" y="1285979"/>
                  <a:pt x="1245980" y="1280061"/>
                </a:cubicBezTo>
                <a:cubicBezTo>
                  <a:pt x="1248939" y="1274143"/>
                  <a:pt x="1248446" y="1264771"/>
                  <a:pt x="1248939" y="1244550"/>
                </a:cubicBezTo>
                <a:cubicBezTo>
                  <a:pt x="1249432" y="1224329"/>
                  <a:pt x="1249925" y="1191284"/>
                  <a:pt x="1248939" y="1158733"/>
                </a:cubicBezTo>
                <a:cubicBezTo>
                  <a:pt x="1247953" y="1126182"/>
                  <a:pt x="1243021" y="1076861"/>
                  <a:pt x="1243021" y="1049242"/>
                </a:cubicBezTo>
                <a:cubicBezTo>
                  <a:pt x="1243021" y="1021623"/>
                  <a:pt x="1245487" y="1004853"/>
                  <a:pt x="1248939" y="993016"/>
                </a:cubicBezTo>
                <a:cubicBezTo>
                  <a:pt x="1252391" y="981179"/>
                  <a:pt x="1256337" y="976740"/>
                  <a:pt x="1263735" y="978220"/>
                </a:cubicBezTo>
                <a:cubicBezTo>
                  <a:pt x="1271133" y="979700"/>
                  <a:pt x="1283464" y="995482"/>
                  <a:pt x="1293328" y="1001894"/>
                </a:cubicBezTo>
                <a:cubicBezTo>
                  <a:pt x="1303192" y="1008306"/>
                  <a:pt x="1314042" y="1015704"/>
                  <a:pt x="1322920" y="1016690"/>
                </a:cubicBezTo>
                <a:cubicBezTo>
                  <a:pt x="1331798" y="1017676"/>
                  <a:pt x="1344621" y="1012251"/>
                  <a:pt x="1346594" y="1007812"/>
                </a:cubicBezTo>
                <a:cubicBezTo>
                  <a:pt x="1348567" y="1003373"/>
                  <a:pt x="1341169" y="997948"/>
                  <a:pt x="1334757" y="990057"/>
                </a:cubicBezTo>
                <a:cubicBezTo>
                  <a:pt x="1328345" y="982166"/>
                  <a:pt x="1313549" y="967863"/>
                  <a:pt x="1308124" y="960465"/>
                </a:cubicBezTo>
                <a:cubicBezTo>
                  <a:pt x="1302699" y="953067"/>
                  <a:pt x="1301712" y="949615"/>
                  <a:pt x="1302205" y="945669"/>
                </a:cubicBezTo>
                <a:cubicBezTo>
                  <a:pt x="1302698" y="941723"/>
                  <a:pt x="1309110" y="944189"/>
                  <a:pt x="1311083" y="936791"/>
                </a:cubicBezTo>
                <a:cubicBezTo>
                  <a:pt x="1313056" y="929393"/>
                  <a:pt x="1313549" y="915090"/>
                  <a:pt x="1314042" y="901280"/>
                </a:cubicBezTo>
                <a:cubicBezTo>
                  <a:pt x="1314535" y="887470"/>
                  <a:pt x="1317988" y="864783"/>
                  <a:pt x="1314042" y="853933"/>
                </a:cubicBezTo>
                <a:cubicBezTo>
                  <a:pt x="1310096" y="843083"/>
                  <a:pt x="1298753" y="837164"/>
                  <a:pt x="1290368" y="836177"/>
                </a:cubicBezTo>
                <a:cubicBezTo>
                  <a:pt x="1281983" y="835190"/>
                  <a:pt x="1270147" y="846041"/>
                  <a:pt x="1263735" y="848014"/>
                </a:cubicBezTo>
                <a:cubicBezTo>
                  <a:pt x="1257323" y="849987"/>
                  <a:pt x="1255350" y="842096"/>
                  <a:pt x="1251898" y="848014"/>
                </a:cubicBezTo>
                <a:cubicBezTo>
                  <a:pt x="1248446" y="853932"/>
                  <a:pt x="1247953" y="875634"/>
                  <a:pt x="1243021" y="883525"/>
                </a:cubicBezTo>
                <a:cubicBezTo>
                  <a:pt x="1238089" y="891416"/>
                  <a:pt x="1225265" y="891416"/>
                  <a:pt x="1222306" y="895362"/>
                </a:cubicBezTo>
                <a:cubicBezTo>
                  <a:pt x="1219347" y="899308"/>
                  <a:pt x="1229211" y="908679"/>
                  <a:pt x="1225265" y="907199"/>
                </a:cubicBezTo>
                <a:cubicBezTo>
                  <a:pt x="1221319" y="905719"/>
                  <a:pt x="1211455" y="890923"/>
                  <a:pt x="1198632" y="886484"/>
                </a:cubicBezTo>
                <a:cubicBezTo>
                  <a:pt x="1185809" y="882045"/>
                  <a:pt x="1155724" y="888457"/>
                  <a:pt x="1148326" y="880566"/>
                </a:cubicBezTo>
                <a:cubicBezTo>
                  <a:pt x="1140928" y="872675"/>
                  <a:pt x="1151778" y="861331"/>
                  <a:pt x="1154244" y="839137"/>
                </a:cubicBezTo>
                <a:cubicBezTo>
                  <a:pt x="1156710" y="816943"/>
                  <a:pt x="1160656" y="767129"/>
                  <a:pt x="1163122" y="747401"/>
                </a:cubicBezTo>
                <a:cubicBezTo>
                  <a:pt x="1165588" y="727673"/>
                  <a:pt x="1172493" y="731619"/>
                  <a:pt x="1169040" y="720768"/>
                </a:cubicBezTo>
                <a:cubicBezTo>
                  <a:pt x="1165587" y="709917"/>
                  <a:pt x="1151778" y="700547"/>
                  <a:pt x="1142407" y="682298"/>
                </a:cubicBezTo>
                <a:cubicBezTo>
                  <a:pt x="1133036" y="664049"/>
                  <a:pt x="1121693" y="629525"/>
                  <a:pt x="1112815" y="611276"/>
                </a:cubicBezTo>
                <a:cubicBezTo>
                  <a:pt x="1103937" y="593027"/>
                  <a:pt x="1098512" y="583164"/>
                  <a:pt x="1089141" y="572807"/>
                </a:cubicBezTo>
                <a:cubicBezTo>
                  <a:pt x="1079770" y="562450"/>
                  <a:pt x="1071386" y="551599"/>
                  <a:pt x="1056590" y="549133"/>
                </a:cubicBezTo>
                <a:lnTo>
                  <a:pt x="1000365" y="558010"/>
                </a:lnTo>
                <a:cubicBezTo>
                  <a:pt x="981130" y="560969"/>
                  <a:pt x="957949" y="561956"/>
                  <a:pt x="941180" y="566888"/>
                </a:cubicBezTo>
                <a:cubicBezTo>
                  <a:pt x="924411" y="571820"/>
                  <a:pt x="906656" y="579219"/>
                  <a:pt x="899751" y="587603"/>
                </a:cubicBezTo>
                <a:cubicBezTo>
                  <a:pt x="892846" y="595987"/>
                  <a:pt x="904683" y="610783"/>
                  <a:pt x="899751" y="617195"/>
                </a:cubicBezTo>
                <a:cubicBezTo>
                  <a:pt x="894819" y="623607"/>
                  <a:pt x="877064" y="625580"/>
                  <a:pt x="870159" y="626073"/>
                </a:cubicBezTo>
                <a:cubicBezTo>
                  <a:pt x="863254" y="626566"/>
                  <a:pt x="865227" y="619661"/>
                  <a:pt x="858322" y="620154"/>
                </a:cubicBezTo>
                <a:cubicBezTo>
                  <a:pt x="851417" y="620647"/>
                  <a:pt x="837608" y="624593"/>
                  <a:pt x="828730" y="629032"/>
                </a:cubicBezTo>
                <a:cubicBezTo>
                  <a:pt x="819852" y="633471"/>
                  <a:pt x="813441" y="644321"/>
                  <a:pt x="805056" y="646787"/>
                </a:cubicBezTo>
                <a:cubicBezTo>
                  <a:pt x="796672" y="649253"/>
                  <a:pt x="783355" y="646787"/>
                  <a:pt x="778423" y="643828"/>
                </a:cubicBezTo>
                <a:cubicBezTo>
                  <a:pt x="773491" y="640869"/>
                  <a:pt x="773985" y="638403"/>
                  <a:pt x="775464" y="629032"/>
                </a:cubicBezTo>
                <a:cubicBezTo>
                  <a:pt x="776944" y="619661"/>
                  <a:pt x="783848" y="598453"/>
                  <a:pt x="787300" y="587603"/>
                </a:cubicBezTo>
                <a:cubicBezTo>
                  <a:pt x="790752" y="576753"/>
                  <a:pt x="796178" y="563929"/>
                  <a:pt x="796178" y="563929"/>
                </a:cubicBezTo>
                <a:cubicBezTo>
                  <a:pt x="799137" y="556038"/>
                  <a:pt x="801604" y="546173"/>
                  <a:pt x="805056" y="540255"/>
                </a:cubicBezTo>
                <a:cubicBezTo>
                  <a:pt x="808508" y="534337"/>
                  <a:pt x="813441" y="534336"/>
                  <a:pt x="816893" y="528418"/>
                </a:cubicBezTo>
                <a:cubicBezTo>
                  <a:pt x="820345" y="522500"/>
                  <a:pt x="822318" y="509183"/>
                  <a:pt x="825770" y="504744"/>
                </a:cubicBezTo>
                <a:cubicBezTo>
                  <a:pt x="829222" y="500305"/>
                  <a:pt x="840566" y="506224"/>
                  <a:pt x="837607" y="501785"/>
                </a:cubicBezTo>
                <a:cubicBezTo>
                  <a:pt x="834648" y="497346"/>
                  <a:pt x="825277" y="504251"/>
                  <a:pt x="808015" y="478111"/>
                </a:cubicBezTo>
                <a:cubicBezTo>
                  <a:pt x="790753" y="451971"/>
                  <a:pt x="762147" y="398212"/>
                  <a:pt x="734034" y="344946"/>
                </a:cubicBezTo>
                <a:cubicBezTo>
                  <a:pt x="705921" y="291680"/>
                  <a:pt x="661040" y="202410"/>
                  <a:pt x="639339" y="158515"/>
                </a:cubicBezTo>
                <a:cubicBezTo>
                  <a:pt x="617638" y="114620"/>
                  <a:pt x="612214" y="99331"/>
                  <a:pt x="603829" y="81576"/>
                </a:cubicBezTo>
                <a:cubicBezTo>
                  <a:pt x="595445" y="63821"/>
                  <a:pt x="595937" y="55435"/>
                  <a:pt x="589032" y="51983"/>
                </a:cubicBezTo>
                <a:cubicBezTo>
                  <a:pt x="582127" y="48531"/>
                  <a:pt x="575222" y="58888"/>
                  <a:pt x="562399" y="60861"/>
                </a:cubicBezTo>
                <a:cubicBezTo>
                  <a:pt x="549576" y="62834"/>
                  <a:pt x="518011" y="56915"/>
                  <a:pt x="512093" y="63820"/>
                </a:cubicBezTo>
                <a:cubicBezTo>
                  <a:pt x="506175" y="70725"/>
                  <a:pt x="527875" y="94892"/>
                  <a:pt x="526889" y="102290"/>
                </a:cubicBezTo>
                <a:cubicBezTo>
                  <a:pt x="525903" y="109688"/>
                  <a:pt x="513572" y="102784"/>
                  <a:pt x="506174" y="108209"/>
                </a:cubicBezTo>
                <a:cubicBezTo>
                  <a:pt x="498776" y="113634"/>
                  <a:pt x="484966" y="123992"/>
                  <a:pt x="482500" y="134842"/>
                </a:cubicBezTo>
                <a:cubicBezTo>
                  <a:pt x="480034" y="145692"/>
                  <a:pt x="493351" y="163447"/>
                  <a:pt x="491378" y="173311"/>
                </a:cubicBezTo>
                <a:cubicBezTo>
                  <a:pt x="489405" y="183175"/>
                  <a:pt x="475103" y="198465"/>
                  <a:pt x="470664" y="194026"/>
                </a:cubicBezTo>
                <a:cubicBezTo>
                  <a:pt x="466225" y="189587"/>
                  <a:pt x="466225" y="160488"/>
                  <a:pt x="464745" y="146678"/>
                </a:cubicBezTo>
                <a:cubicBezTo>
                  <a:pt x="463265" y="132868"/>
                  <a:pt x="461293" y="122512"/>
                  <a:pt x="461786" y="111168"/>
                </a:cubicBezTo>
                <a:cubicBezTo>
                  <a:pt x="462279" y="99824"/>
                  <a:pt x="471650" y="84534"/>
                  <a:pt x="467704" y="78616"/>
                </a:cubicBezTo>
                <a:cubicBezTo>
                  <a:pt x="463758" y="72698"/>
                  <a:pt x="448469" y="72204"/>
                  <a:pt x="438112" y="75657"/>
                </a:cubicBezTo>
                <a:cubicBezTo>
                  <a:pt x="427755" y="79110"/>
                  <a:pt x="415918" y="92919"/>
                  <a:pt x="405561" y="99331"/>
                </a:cubicBezTo>
                <a:cubicBezTo>
                  <a:pt x="395204" y="105743"/>
                  <a:pt x="385832" y="117579"/>
                  <a:pt x="375968" y="114127"/>
                </a:cubicBezTo>
                <a:cubicBezTo>
                  <a:pt x="366104" y="110675"/>
                  <a:pt x="361665" y="90946"/>
                  <a:pt x="346376" y="78616"/>
                </a:cubicBezTo>
                <a:cubicBezTo>
                  <a:pt x="331087" y="66286"/>
                  <a:pt x="298535" y="43598"/>
                  <a:pt x="284232" y="40146"/>
                </a:cubicBezTo>
                <a:cubicBezTo>
                  <a:pt x="269929" y="36694"/>
                  <a:pt x="262532" y="58888"/>
                  <a:pt x="260559" y="57902"/>
                </a:cubicBezTo>
                <a:cubicBezTo>
                  <a:pt x="258586" y="56916"/>
                  <a:pt x="271903" y="40640"/>
                  <a:pt x="272396" y="34228"/>
                </a:cubicBezTo>
                <a:cubicBezTo>
                  <a:pt x="272889" y="27816"/>
                  <a:pt x="268450" y="19432"/>
                  <a:pt x="263518" y="19432"/>
                </a:cubicBezTo>
                <a:cubicBezTo>
                  <a:pt x="258586" y="19432"/>
                  <a:pt x="249214" y="36694"/>
                  <a:pt x="242803" y="34228"/>
                </a:cubicBezTo>
                <a:cubicBezTo>
                  <a:pt x="236392" y="31762"/>
                  <a:pt x="233432" y="9075"/>
                  <a:pt x="225048" y="4636"/>
                </a:cubicBezTo>
                <a:cubicBezTo>
                  <a:pt x="216664" y="197"/>
                  <a:pt x="218637" y="-4242"/>
                  <a:pt x="192497" y="7595"/>
                </a:cubicBezTo>
                <a:cubicBezTo>
                  <a:pt x="166357" y="19432"/>
                  <a:pt x="90897" y="61354"/>
                  <a:pt x="68209" y="75657"/>
                </a:cubicBezTo>
                <a:cubicBezTo>
                  <a:pt x="45522" y="89960"/>
                  <a:pt x="58345" y="82068"/>
                  <a:pt x="56372" y="93412"/>
                </a:cubicBezTo>
                <a:cubicBezTo>
                  <a:pt x="54399" y="104756"/>
                  <a:pt x="54399" y="111167"/>
                  <a:pt x="56372" y="143719"/>
                </a:cubicBezTo>
                <a:cubicBezTo>
                  <a:pt x="58345" y="176270"/>
                  <a:pt x="65743" y="249758"/>
                  <a:pt x="68209" y="288721"/>
                </a:cubicBezTo>
                <a:cubicBezTo>
                  <a:pt x="70675" y="327684"/>
                  <a:pt x="70675" y="348399"/>
                  <a:pt x="71168" y="377498"/>
                </a:cubicBezTo>
                <a:cubicBezTo>
                  <a:pt x="71661" y="406597"/>
                  <a:pt x="74620" y="447533"/>
                  <a:pt x="71168" y="463315"/>
                </a:cubicBezTo>
                <a:cubicBezTo>
                  <a:pt x="67716" y="479097"/>
                  <a:pt x="61304" y="472686"/>
                  <a:pt x="50454" y="472193"/>
                </a:cubicBezTo>
                <a:cubicBezTo>
                  <a:pt x="39604" y="471700"/>
                  <a:pt x="-2812" y="452958"/>
                  <a:pt x="147" y="4573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6"/>
          </a:p>
        </p:txBody>
      </p:sp>
      <p:sp>
        <p:nvSpPr>
          <p:cNvPr id="9" name="TextBox 8"/>
          <p:cNvSpPr txBox="1"/>
          <p:nvPr/>
        </p:nvSpPr>
        <p:spPr>
          <a:xfrm>
            <a:off x="4967193" y="2507598"/>
            <a:ext cx="661528" cy="313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36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432 </a:t>
            </a:r>
            <a:r>
              <a:rPr lang="ru-RU" sz="1436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</a:t>
            </a:r>
            <a:endParaRPr lang="ru-RU" sz="1436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8805" y="2293643"/>
            <a:ext cx="691984" cy="327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29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534 </a:t>
            </a:r>
            <a:r>
              <a:rPr lang="ru-RU" sz="1529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</a:t>
            </a:r>
            <a:endParaRPr lang="ru-RU" sz="1529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70" y="74923"/>
            <a:ext cx="2664296" cy="253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246" y="-37853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-9278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11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60" y="46185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38" y="781338"/>
            <a:ext cx="4608512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023" y="989831"/>
            <a:ext cx="82393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г.Набережные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Челны</a:t>
            </a:r>
          </a:p>
          <a:p>
            <a:pPr algn="ctr"/>
            <a:endParaRPr lang="ru-RU" sz="3600" b="1" dirty="0"/>
          </a:p>
          <a:p>
            <a:pPr>
              <a:spcAft>
                <a:spcPts val="1200"/>
              </a:spcAft>
              <a:tabLst>
                <a:tab pos="143351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706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принято решений о включении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заявителей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списки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58888">
              <a:spcAft>
                <a:spcPts val="1200"/>
              </a:spcAft>
              <a:tabLst>
                <a:tab pos="143351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606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предоставлено в общую долевую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собственность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участков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осталось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12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60" y="46185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38" y="781338"/>
            <a:ext cx="4608512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5871" y="1493887"/>
            <a:ext cx="77352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массивы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1435100">
              <a:spcAft>
                <a:spcPts val="1200"/>
              </a:spcAft>
              <a:tabLst>
                <a:tab pos="2667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га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с.Калмаш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8775" indent="1435100">
              <a:spcAft>
                <a:spcPts val="1200"/>
              </a:spcAft>
              <a:tabLst>
                <a:tab pos="2667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 га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</a:t>
            </a:r>
            <a:r>
              <a:rPr lang="ru-RU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с.Ильбухтино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5" y="573173"/>
            <a:ext cx="4295953" cy="27042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13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8" y="555569"/>
            <a:ext cx="4332390" cy="2486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78" y="3041970"/>
            <a:ext cx="4332390" cy="2448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6" y="3059576"/>
            <a:ext cx="4295952" cy="2430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660" y="46185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14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38" y="781338"/>
            <a:ext cx="4608512" cy="9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352" y="1205855"/>
            <a:ext cx="88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00718"/>
              </p:ext>
            </p:extLst>
          </p:nvPr>
        </p:nvGraphicFramePr>
        <p:xfrm>
          <a:off x="1421334" y="779795"/>
          <a:ext cx="6313258" cy="480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9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4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субъекта Российской Федерации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Включено</a:t>
                      </a: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списки многодетных 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семей, ед.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Предоставлено участков, ед.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424" marR="5642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Татарстан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49 422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32 514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Башкортостан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53 591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32 184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Самарская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21 640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Пермский край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24 001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11 934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Оренбургская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16 345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8 644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Кировская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10 933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8 455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Саратовская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16 450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8 201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Чувашская Республика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12 660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7 465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Марий Эл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6 932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4 491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Нижегородская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10 712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4 388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Ульяновская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7 795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3 964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Удмуртская Республика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6 459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2 979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Пензенская область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3 615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2 792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Республика Мордовия</a:t>
                      </a:r>
                    </a:p>
                  </a:txBody>
                  <a:tcPr marL="56424" marR="564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2 201</a:t>
                      </a:r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91501" y="40879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01.01.2019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703" y="43202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0" y="71777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40" y="157789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8" y="844364"/>
            <a:ext cx="8414349" cy="4740601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1297835" y="2574813"/>
            <a:ext cx="7074452" cy="595053"/>
          </a:xfrm>
          <a:prstGeom prst="rect">
            <a:avLst/>
          </a:prstGeom>
          <a:effectLst/>
        </p:spPr>
        <p:txBody>
          <a:bodyPr wrap="square" lIns="68844" tIns="34426" rIns="68844" bIns="3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tx1"/>
              </a:contourClr>
            </a:sp3d>
          </a:bodyPr>
          <a:lstStyle/>
          <a:p>
            <a:pPr algn="ctr" defTabSz="701988"/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ХаМАев</a:t>
            </a:r>
            <a:r>
              <a:rPr lang="ru-RU" sz="3415" b="1" cap="all" dirty="0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 </a:t>
            </a:r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аЗат</a:t>
            </a:r>
            <a:r>
              <a:rPr lang="ru-RU" sz="3415" b="1" cap="all" dirty="0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 </a:t>
            </a:r>
            <a:r>
              <a:rPr lang="ru-RU" sz="3415" b="1" cap="all" dirty="0" err="1" smtClean="0">
                <a:ln w="0">
                  <a:solidFill>
                    <a:prstClr val="black"/>
                  </a:solidFill>
                </a:ln>
                <a:gradFill flip="none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65000"/>
                      </a:prstClr>
                    </a:gs>
                    <a:gs pos="92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/>
                </a:gradFill>
                <a:effectLst>
                  <a:reflection blurRad="12700" stA="32000" endPos="47000" dist="12700" dir="5400000" sy="-100000" rotWithShape="0"/>
                </a:effectLst>
              </a:rPr>
              <a:t>КиЯМович</a:t>
            </a:r>
            <a:endParaRPr lang="en-US" sz="3415" b="1" cap="all" dirty="0">
              <a:ln w="0">
                <a:solidFill>
                  <a:prstClr val="black"/>
                </a:solidFill>
              </a:ln>
              <a:gradFill flip="none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65000"/>
                    </a:prstClr>
                  </a:gs>
                  <a:gs pos="92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/>
              </a:gradFill>
              <a:effectLst>
                <a:reflection blurRad="12700" stA="32000" endPos="47000" dist="127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117" y="3438049"/>
            <a:ext cx="4011888" cy="466556"/>
          </a:xfrm>
          <a:prstGeom prst="rect">
            <a:avLst/>
          </a:prstGeom>
          <a:noFill/>
        </p:spPr>
        <p:txBody>
          <a:bodyPr wrap="none" lIns="68844" tIns="34426" rIns="68844" bIns="34426" rtlCol="0">
            <a:spAutoFit/>
          </a:bodyPr>
          <a:lstStyle/>
          <a:p>
            <a:pPr algn="ctr" defTabSz="701988"/>
            <a:r>
              <a:rPr lang="ru-RU" sz="129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 </a:t>
            </a:r>
            <a:r>
              <a:rPr lang="ru-RU" sz="129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и имущественных отношений </a:t>
            </a:r>
          </a:p>
          <a:p>
            <a:pPr algn="ctr" defTabSz="701988"/>
            <a:r>
              <a:rPr lang="ru-RU" sz="129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376" y="421067"/>
            <a:ext cx="411907" cy="4119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63353" y="869525"/>
            <a:ext cx="6685264" cy="326518"/>
          </a:xfrm>
          <a:prstGeom prst="rect">
            <a:avLst/>
          </a:prstGeom>
        </p:spPr>
        <p:txBody>
          <a:bodyPr wrap="square" lIns="68844" tIns="34426" rIns="68844" bIns="34426">
            <a:spAutoFit/>
          </a:bodyPr>
          <a:lstStyle/>
          <a:p>
            <a:pPr algn="ctr" defTabSz="701988"/>
            <a:r>
              <a:rPr lang="ru-RU" sz="83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ИМУЩЕСТВЕННЫХ ОТНОШЕНИЙ</a:t>
            </a:r>
          </a:p>
          <a:p>
            <a:pPr algn="ctr" defTabSz="701988"/>
            <a:r>
              <a:rPr lang="ru-RU" sz="83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ТАТАРСТАН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81" y="5022279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2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13622" y="286355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158" y="56607"/>
            <a:ext cx="75623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3536" y="1182769"/>
            <a:ext cx="4976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Татарстан</a:t>
            </a:r>
            <a:endParaRPr lang="ru-RU" sz="288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28" y="2069951"/>
            <a:ext cx="8785770" cy="2554018"/>
          </a:xfrm>
          <a:prstGeom prst="rect">
            <a:avLst/>
          </a:prstGeom>
          <a:noFill/>
        </p:spPr>
        <p:txBody>
          <a:bodyPr wrap="square" lIns="90940" tIns="45459" rIns="90940" bIns="45459" rtlCol="0">
            <a:spAutoFit/>
          </a:bodyPr>
          <a:lstStyle/>
          <a:p>
            <a:pPr defTabSz="944054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979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включены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списки</a:t>
            </a:r>
            <a:endParaRPr 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44054"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38 420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поставлено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учет</a:t>
            </a:r>
            <a:b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участков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44054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33 204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предоставлено </a:t>
            </a:r>
            <a:r>
              <a:rPr lang="ru-RU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земельных </a:t>
            </a:r>
            <a:r>
              <a:rPr lang="ru-RU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участков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3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13622" y="286355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158" y="56607"/>
            <a:ext cx="75623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230" y="500120"/>
            <a:ext cx="8208912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9049" algn="ctr" defTabSz="946403">
              <a:lnSpc>
                <a:spcPct val="11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</a:t>
            </a:r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459049" algn="ctr" defTabSz="946403">
              <a:lnSpc>
                <a:spcPct val="11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земельных участков многодетным семьям (ед</a:t>
            </a:r>
            <a:r>
              <a:rPr lang="ru-RU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9718" y="4577212"/>
            <a:ext cx="1322735" cy="356893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18.04.2019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35" y="1119018"/>
            <a:ext cx="9323388" cy="4154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21934" y="5474024"/>
            <a:ext cx="2175457" cy="212078"/>
          </a:xfrm>
        </p:spPr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4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6" y="38455"/>
            <a:ext cx="73463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32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214" y="1360523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Пороговые значения на 2019 год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827625"/>
              </p:ext>
            </p:extLst>
          </p:nvPr>
        </p:nvGraphicFramePr>
        <p:xfrm>
          <a:off x="773262" y="1997943"/>
          <a:ext cx="7666857" cy="834394"/>
        </p:xfrm>
        <a:graphic>
          <a:graphicData uri="http://schemas.openxmlformats.org/drawingml/2006/table">
            <a:tbl>
              <a:tblPr firstRow="1" firstCol="1" bandRow="1"/>
              <a:tblGrid>
                <a:gridCol w="201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990">
                  <a:extLst>
                    <a:ext uri="{9D8B030D-6E8A-4147-A177-3AD203B41FA5}">
                      <a16:colId xmlns:a16="http://schemas.microsoft.com/office/drawing/2014/main" xmlns="" val="1027523225"/>
                    </a:ext>
                  </a:extLst>
                </a:gridCol>
                <a:gridCol w="1464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кв.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кв.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кв.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67%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68%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343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71%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8716" y="5367985"/>
            <a:ext cx="2175457" cy="212078"/>
          </a:xfrm>
        </p:spPr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5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6" y="38455"/>
            <a:ext cx="73463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32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0244" y="50296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районы,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предоставления земельных участков многодетным семьям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80% (18.04.2019)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2993"/>
              </p:ext>
            </p:extLst>
          </p:nvPr>
        </p:nvGraphicFramePr>
        <p:xfrm>
          <a:off x="610244" y="1277866"/>
          <a:ext cx="7954887" cy="3480136"/>
        </p:xfrm>
        <a:graphic>
          <a:graphicData uri="http://schemas.openxmlformats.org/drawingml/2006/table">
            <a:tbl>
              <a:tblPr firstRow="1" firstCol="1" bandRow="1"/>
              <a:tblGrid>
                <a:gridCol w="2870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2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4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Муниципальный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предоставленных земельных участков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Бавлинский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320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52,98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Нижнекамский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58,13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Бугульминский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523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Альметьевский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149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65,16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Лениногорский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68,38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Зеленодольский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69,44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Кукморский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942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75,48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Лаишевский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615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77,75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Арский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951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79,58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21934" y="5474024"/>
            <a:ext cx="2175457" cy="212078"/>
          </a:xfrm>
        </p:spPr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6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6" y="38455"/>
            <a:ext cx="73463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32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986" y="908019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районы, где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земельных участков многодетным семьям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80% до 90% (18.04.2019)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68940"/>
              </p:ext>
            </p:extLst>
          </p:nvPr>
        </p:nvGraphicFramePr>
        <p:xfrm>
          <a:off x="557238" y="1709911"/>
          <a:ext cx="8270950" cy="2837973"/>
        </p:xfrm>
        <a:graphic>
          <a:graphicData uri="http://schemas.openxmlformats.org/drawingml/2006/table">
            <a:tbl>
              <a:tblPr firstRow="1" firstCol="1" bandRow="1"/>
              <a:tblGrid>
                <a:gridCol w="2984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1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Муниципальный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район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предоставленных земельных участков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595" marR="45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Елабужский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1 232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82,35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Актанышский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82,56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Буинский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482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82,96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Атнинский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86,73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Балтасинский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587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87,48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Апастовский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87,83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Пестречинский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625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89,54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Муслюмовский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407</a:t>
                      </a:r>
                      <a:endParaRPr lang="ru-RU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3431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89,65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7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6" y="38455"/>
            <a:ext cx="73463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32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317" y="1016194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3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г.Казани</a:t>
            </a:r>
            <a:endParaRPr lang="ru-RU" sz="3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50900"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12 290 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принято решений о включении 		 заявителей в списки</a:t>
            </a:r>
          </a:p>
          <a:p>
            <a:pPr defTabSz="896938"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5 270   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предоставлено земельных 				участков</a:t>
            </a:r>
          </a:p>
          <a:p>
            <a:pPr defTabSz="763588">
              <a:spcAft>
                <a:spcPts val="1200"/>
              </a:spcAft>
              <a:tabLst>
                <a:tab pos="1793875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7 020   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	осталось предоставить</a:t>
            </a:r>
          </a:p>
          <a:p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8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46" y="38455"/>
            <a:ext cx="734630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457200"/>
            <a:ext cx="932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270" y="1133847"/>
            <a:ext cx="7776864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 </a:t>
            </a:r>
            <a:r>
              <a:rPr lang="ru-RU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Правительственной комиссии от 30.09.2014 № </a:t>
            </a: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массив общей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площадью 117,8 га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п.Константиновка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массив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общей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площадью 190 га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Высокогорский район и пригород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г.Казани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endParaRPr lang="ru-RU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решение Правительственной комиссии от 31.03.2015 № </a:t>
            </a:r>
            <a:r>
              <a:rPr lang="ru-RU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массив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общей 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площадью 331,5 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Высокогорский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район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070B-595A-42F8-9E02-4AEDE78125D5}" type="slidenum">
              <a:rPr lang="ru-RU" smtClean="0">
                <a:solidFill>
                  <a:srgbClr val="9BBB59">
                    <a:lumMod val="50000"/>
                  </a:srgbClr>
                </a:solidFill>
              </a:rPr>
              <a:pPr/>
              <a:t>9</a:t>
            </a:fld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6591"/>
            <a:ext cx="188354" cy="3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34" tIns="46617" rIns="93234" bIns="46617" numCol="1" anchor="ctr" anchorCtr="0" compatLnSpc="1">
            <a:prstTxWarp prst="textNoShape">
              <a:avLst/>
            </a:prstTxWarp>
            <a:spAutoFit/>
          </a:bodyPr>
          <a:lstStyle/>
          <a:p>
            <a:pPr defTabSz="953007"/>
            <a:endParaRPr lang="ru-RU" sz="1915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60" y="46185"/>
            <a:ext cx="74917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земельных и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имущественных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отношений </a:t>
            </a:r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Татарстан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7" y="74760"/>
            <a:ext cx="430463" cy="42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270" y="50785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Переданы полномочия на участки площадью 639 </a:t>
            </a:r>
            <a:r>
              <a:rPr lang="ru-RU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  <a:endParaRPr lang="ru-RU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9232" t="595" r="1921" b="26107"/>
          <a:stretch/>
        </p:blipFill>
        <p:spPr>
          <a:xfrm>
            <a:off x="1709366" y="856460"/>
            <a:ext cx="5616624" cy="4692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97" y="160772"/>
            <a:ext cx="2664296" cy="2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 red"/>
  <p:tag name="VCT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 red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4-3 red"/>
  <p:tag name="VCT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heme/theme1.xml><?xml version="1.0" encoding="utf-8"?>
<a:theme xmlns:a="http://schemas.openxmlformats.org/drawingml/2006/main" name="Master 4-3_red_2003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buClr>
            <a:schemeClr val="accent2"/>
          </a:buCl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22762</TotalTime>
  <Words>437</Words>
  <Application>Microsoft Office PowerPoint</Application>
  <PresentationFormat>Произвольный</PresentationFormat>
  <Paragraphs>213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Master 4-3_red_2003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Садовникова Л.Н.</dc:creator>
  <cp:lastModifiedBy>Презентация 2</cp:lastModifiedBy>
  <cp:revision>1063</cp:revision>
  <cp:lastPrinted>2019-03-15T14:13:06Z</cp:lastPrinted>
  <dcterms:created xsi:type="dcterms:W3CDTF">2014-01-14T08:32:08Z</dcterms:created>
  <dcterms:modified xsi:type="dcterms:W3CDTF">2019-04-22T08:21:05Z</dcterms:modified>
</cp:coreProperties>
</file>