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3" r:id="rId4"/>
    <p:sldId id="264" r:id="rId5"/>
    <p:sldId id="262" r:id="rId6"/>
    <p:sldId id="265" r:id="rId7"/>
    <p:sldId id="266" r:id="rId8"/>
    <p:sldId id="259" r:id="rId9"/>
    <p:sldId id="260" r:id="rId10"/>
    <p:sldId id="267" r:id="rId11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17562"/>
    <a:srgbClr val="0000FF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>
        <p:scale>
          <a:sx n="75" d="100"/>
          <a:sy n="75" d="100"/>
        </p:scale>
        <p:origin x="-2712" y="-1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AB89A"/>
            </a:solidFill>
          </c:spPr>
          <c:explosion val="3"/>
          <c:dPt>
            <c:idx val="0"/>
            <c:bubble3D val="0"/>
            <c:spPr>
              <a:solidFill>
                <a:srgbClr val="0033CC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</c:v>
                </c:pt>
                <c:pt idx="1">
                  <c:v>2582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E85-D297-4F85-B39A-9035EBF4E00E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28ED-9DF1-496D-A6DC-23B7C87A20E8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085-A6DD-4C42-8B67-ADA9D99BA144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0C7D-9A33-49E2-9337-EEF1F0C64158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D3D-F8B0-465B-9BC6-E26785419255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8EEB-4119-49F7-95F8-02BD9B19968B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63-833C-4997-878B-5E7E2A74DCB1}" type="datetime1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744-5A1D-42B3-B075-CCA8E48CE339}" type="datetime1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F9A-6498-48AE-91AD-006879C896A3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5A4B-4722-475F-8544-703045AB5E31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37D-6390-4C41-B969-E04A0965F532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20A-D9E2-4E32-AA8F-5AB4A6F394A7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813" y="3076713"/>
            <a:ext cx="7054232" cy="1781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и природных ресурсов </a:t>
            </a:r>
          </a:p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</a:p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Шадриков</a:t>
            </a:r>
            <a:endParaRPr lang="ru-RU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503" y="1098074"/>
            <a:ext cx="8277926" cy="553821"/>
          </a:xfrm>
          <a:prstGeom prst="rect">
            <a:avLst/>
          </a:prstGeom>
        </p:spPr>
        <p:txBody>
          <a:bodyPr wrap="square" lIns="91371" tIns="45686" rIns="91371" bIns="45686">
            <a:spAutoFit/>
          </a:bodyPr>
          <a:lstStyle/>
          <a:p>
            <a:pPr algn="ctr" defTabSz="685544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064" y="1276075"/>
            <a:ext cx="8997746" cy="1661925"/>
          </a:xfrm>
          <a:prstGeom prst="rect">
            <a:avLst/>
          </a:prstGeom>
        </p:spPr>
        <p:txBody>
          <a:bodyPr wrap="square" lIns="91371" tIns="45686" rIns="91371" bIns="45686">
            <a:spAutoFit/>
          </a:bodyPr>
          <a:lstStyle/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государственный </a:t>
            </a:r>
          </a:p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надзор в области </a:t>
            </a:r>
          </a:p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с отходами</a:t>
            </a:r>
          </a:p>
        </p:txBody>
      </p:sp>
    </p:spTree>
    <p:extLst>
      <p:ext uri="{BB962C8B-B14F-4D97-AF65-F5344CB8AC3E}">
        <p14:creationId xmlns:p14="http://schemas.microsoft.com/office/powerpoint/2010/main" val="2709121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813" y="3076713"/>
            <a:ext cx="7054232" cy="1781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и природных ресурсов </a:t>
            </a:r>
          </a:p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</a:p>
          <a:p>
            <a:pPr algn="ctr"/>
            <a:r>
              <a:rPr lang="ru-RU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Шадриков</a:t>
            </a:r>
            <a:endParaRPr lang="ru-RU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503" y="1098074"/>
            <a:ext cx="8277926" cy="553821"/>
          </a:xfrm>
          <a:prstGeom prst="rect">
            <a:avLst/>
          </a:prstGeom>
        </p:spPr>
        <p:txBody>
          <a:bodyPr wrap="square" lIns="91371" tIns="45686" rIns="91371" bIns="45686">
            <a:spAutoFit/>
          </a:bodyPr>
          <a:lstStyle/>
          <a:p>
            <a:pPr algn="ctr" defTabSz="685544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064" y="1276075"/>
            <a:ext cx="8997746" cy="1661925"/>
          </a:xfrm>
          <a:prstGeom prst="rect">
            <a:avLst/>
          </a:prstGeom>
        </p:spPr>
        <p:txBody>
          <a:bodyPr wrap="square" lIns="91371" tIns="45686" rIns="91371" bIns="45686">
            <a:spAutoFit/>
          </a:bodyPr>
          <a:lstStyle/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государственный </a:t>
            </a:r>
          </a:p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надзор в области </a:t>
            </a:r>
          </a:p>
          <a:p>
            <a:pPr algn="ctr" defTabSz="685544">
              <a:defRPr/>
            </a:pP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с отходами</a:t>
            </a:r>
          </a:p>
        </p:txBody>
      </p:sp>
    </p:spTree>
    <p:extLst>
      <p:ext uri="{BB962C8B-B14F-4D97-AF65-F5344CB8AC3E}">
        <p14:creationId xmlns:p14="http://schemas.microsoft.com/office/powerpoint/2010/main" val="4139333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мест несанкционированного размещения отходов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4949413" y="1125635"/>
            <a:ext cx="4055123" cy="27034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2"/>
          <a:stretch/>
        </p:blipFill>
        <p:spPr>
          <a:xfrm>
            <a:off x="766350" y="1125126"/>
            <a:ext cx="4055123" cy="2703415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1786" y="1125126"/>
            <a:ext cx="40596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33CC"/>
                </a:solidFill>
              </a:rPr>
              <a:t>Было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54349" y="1125635"/>
            <a:ext cx="40501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33CC"/>
                </a:solidFill>
              </a:rPr>
              <a:t>Стало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586" y="4005635"/>
            <a:ext cx="562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Альметьевский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муниципальный район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>
            <a:off x="4954349" y="1125634"/>
            <a:ext cx="4054358" cy="2702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-24" r="14730" b="24"/>
          <a:stretch/>
        </p:blipFill>
        <p:spPr>
          <a:xfrm>
            <a:off x="766350" y="1125125"/>
            <a:ext cx="4055123" cy="270341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мест несанкционированного размещения отходов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3</a:t>
            </a:fld>
            <a:endParaRPr lang="ru-RU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1786" y="1125126"/>
            <a:ext cx="40596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33CC"/>
                </a:solidFill>
              </a:rPr>
              <a:t>Было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54349" y="1125635"/>
            <a:ext cx="40501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33CC"/>
                </a:solidFill>
              </a:rPr>
              <a:t>Стало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586" y="4005635"/>
            <a:ext cx="562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Arial" pitchFamily="34" charset="0"/>
                <a:cs typeface="Arial" pitchFamily="34" charset="0"/>
              </a:rPr>
              <a:t>Нурлатский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40266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>
          <a:xfrm>
            <a:off x="4954349" y="1125635"/>
            <a:ext cx="4054357" cy="270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766350" y="1125635"/>
            <a:ext cx="4054356" cy="270290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мест несанкционированного размещения отходов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1786" y="1125126"/>
            <a:ext cx="40596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33CC"/>
                </a:solidFill>
              </a:rPr>
              <a:t>Было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54349" y="1125635"/>
            <a:ext cx="4050187" cy="4001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33CC"/>
                </a:solidFill>
              </a:rPr>
              <a:t>Стало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586" y="4005635"/>
            <a:ext cx="562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Высокогорский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4017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регионального государственного </a:t>
            </a:r>
            <a:b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экологического надзора в области обращения с отходами*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-24463" y="1063955"/>
            <a:ext cx="2055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890</a:t>
            </a:r>
            <a:endParaRPr lang="ru-RU" altLang="ru-RU" sz="5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2151668" y="1195871"/>
            <a:ext cx="2556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административных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материалов</a:t>
            </a:r>
            <a:endParaRPr lang="ru-RU" altLang="ru-R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621561" y="3124655"/>
            <a:ext cx="158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361</a:t>
            </a:r>
            <a:r>
              <a:rPr lang="ru-RU" sz="5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altLang="ru-RU" sz="5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2170162" y="3242691"/>
            <a:ext cx="3526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млн рублей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причиненного ущерба</a:t>
            </a:r>
            <a:endParaRPr lang="ru-RU" altLang="ru-R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-228650" y="2119872"/>
            <a:ext cx="2055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7,2</a:t>
            </a:r>
            <a:endParaRPr lang="ru-RU" altLang="ru-RU" sz="5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2181796" y="2254209"/>
            <a:ext cx="2690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млн рублей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штрафов наложено</a:t>
            </a:r>
            <a:endParaRPr lang="ru-RU" altLang="ru-RU" sz="20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5077158" y="1281858"/>
            <a:ext cx="3853494" cy="2568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9686" y="4749575"/>
            <a:ext cx="461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* Инспекторами министерства за 4 месяца 2019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несанкционированного размещения отходов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/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88685" y="560431"/>
            <a:ext cx="205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800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131897" y="805146"/>
            <a:ext cx="26966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мест НРО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выявлено</a:t>
            </a:r>
            <a:endParaRPr lang="ru-RU" altLang="ru-RU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4499777" y="534973"/>
            <a:ext cx="18722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760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b="5556"/>
          <a:stretch/>
        </p:blipFill>
        <p:spPr>
          <a:xfrm>
            <a:off x="761785" y="1525236"/>
            <a:ext cx="4059687" cy="26970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>
            <a:off x="4954349" y="1525236"/>
            <a:ext cx="4071597" cy="2714398"/>
          </a:xfrm>
          <a:prstGeom prst="rect">
            <a:avLst/>
          </a:prstGeom>
        </p:spPr>
      </p:pic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6448185" y="805146"/>
            <a:ext cx="29907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мест НРО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ликвидировано (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95%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altLang="ru-RU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785" y="4401135"/>
            <a:ext cx="4054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 Результаты работы надзорных органов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система учета мест несанкционированного размещения отходов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5255" r="4995" b="3755"/>
          <a:stretch/>
        </p:blipFill>
        <p:spPr bwMode="auto">
          <a:xfrm>
            <a:off x="835719" y="1061614"/>
            <a:ext cx="5298103" cy="360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6205424" y="1061614"/>
            <a:ext cx="3384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ГИС «Экологическая карта Республики Татарстан»</a:t>
            </a:r>
            <a:endParaRPr lang="ru-RU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6205423" y="2149930"/>
            <a:ext cx="3384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http://ecokarta.tatar.ru</a:t>
            </a:r>
          </a:p>
        </p:txBody>
      </p:sp>
      <p:pic>
        <p:nvPicPr>
          <p:cNvPr id="23" name="Picture 3" descr="X:\ГИЭК\1.Территориальные управления министества\Свод фотоматериалов 2018г\Фото по двухмесячнику 2018\Волжско-Камское ТУ\Баз.Матаки Алькеевский рн пер.Колхозная Д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7"/>
          <a:stretch/>
        </p:blipFill>
        <p:spPr bwMode="auto">
          <a:xfrm>
            <a:off x="6205424" y="2861988"/>
            <a:ext cx="2712018" cy="18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надзорной деятельности </a:t>
            </a:r>
            <a:b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двухмесячника в 2019 году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687479" y="1400898"/>
            <a:ext cx="205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6730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2739785" y="1587168"/>
            <a:ext cx="2369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latin typeface="Arial" pitchFamily="34" charset="0"/>
                <a:cs typeface="Arial" pitchFamily="34" charset="0"/>
              </a:rPr>
              <a:t>нарушений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latin typeface="Arial" pitchFamily="34" charset="0"/>
                <a:cs typeface="Arial" pitchFamily="34" charset="0"/>
              </a:rPr>
              <a:t>выявлено</a:t>
            </a:r>
            <a:endParaRPr lang="ru-RU" altLang="ru-RU" sz="20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564073" y="3159665"/>
            <a:ext cx="15862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6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1967893" y="3322949"/>
            <a:ext cx="3526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млн рублей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штрафов наложено</a:t>
            </a:r>
            <a:endParaRPr lang="ru-RU" altLang="ru-R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4579026" y="1404577"/>
            <a:ext cx="205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3900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6566910" y="1593268"/>
            <a:ext cx="2282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протоколов составлено</a:t>
            </a:r>
            <a:endParaRPr lang="ru-RU" altLang="ru-R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4800618" y="3167216"/>
            <a:ext cx="3075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565000</a:t>
            </a:r>
            <a:endParaRPr lang="ru-RU" altLang="ru-RU" sz="6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7444115" y="3322949"/>
            <a:ext cx="3823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altLang="ru-RU" sz="20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 отходов 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вывезено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6449" y="10564"/>
            <a:ext cx="8098126" cy="80981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через системы «Народный контроль» </a:t>
            </a:r>
            <a:b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«Школьный </a:t>
            </a:r>
            <a:r>
              <a:rPr lang="ru-RU" sz="21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экопатруль</a:t>
            </a:r>
            <a:r>
              <a:rPr lang="ru-RU" sz="21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1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864905" y="926344"/>
            <a:ext cx="5544616" cy="3627412"/>
            <a:chOff x="3059832" y="744538"/>
            <a:chExt cx="5544616" cy="3627412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1867376531"/>
                </p:ext>
              </p:extLst>
            </p:nvPr>
          </p:nvGraphicFramePr>
          <p:xfrm>
            <a:off x="3059832" y="744538"/>
            <a:ext cx="5544616" cy="3627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4729515" y="1635646"/>
              <a:ext cx="223651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b="1" dirty="0" smtClean="0">
                  <a:latin typeface="Arial" pitchFamily="34" charset="0"/>
                  <a:cs typeface="Arial" pitchFamily="34" charset="0"/>
                </a:rPr>
                <a:t>2766</a:t>
              </a:r>
              <a:endParaRPr lang="ru-RU" sz="7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5163" y="2653562"/>
              <a:ext cx="3244457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заявок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поступило 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0" y="1047428"/>
            <a:ext cx="2751099" cy="3588804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014532" y="3872691"/>
            <a:ext cx="2051818" cy="10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altLang="ru-RU" sz="6000" b="1" dirty="0" smtClean="0">
                <a:latin typeface="Arial" pitchFamily="34" charset="0"/>
              </a:rPr>
              <a:t>2582</a:t>
            </a:r>
            <a:endParaRPr lang="ru-RU" altLang="ru-RU" sz="1600" dirty="0">
              <a:latin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096398" y="1009888"/>
            <a:ext cx="2084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000" b="1" dirty="0" smtClean="0">
                <a:latin typeface="Arial" pitchFamily="34" charset="0"/>
              </a:rPr>
              <a:t>184</a:t>
            </a:r>
            <a:endParaRPr lang="ru-RU" altLang="ru-RU" sz="1600" dirty="0">
              <a:latin typeface="Arial" pitchFamily="34" charset="0"/>
            </a:endParaRPr>
          </a:p>
        </p:txBody>
      </p:sp>
      <p:pic>
        <p:nvPicPr>
          <p:cNvPr id="17" name="Picture 4" descr="C:\Users\sagdeeva.ECOLOGI\Desktop\для презентаций\фото\н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9399" r="50629" b="8002"/>
          <a:stretch>
            <a:fillRect/>
          </a:stretch>
        </p:blipFill>
        <p:spPr bwMode="auto">
          <a:xfrm>
            <a:off x="7209333" y="904778"/>
            <a:ext cx="606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sagdeeva.ECOLOGI\Desktop\для презентаций\фото\ШЭ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10800" r="50008" b="8002"/>
          <a:stretch>
            <a:fillRect/>
          </a:stretch>
        </p:blipFill>
        <p:spPr bwMode="auto">
          <a:xfrm>
            <a:off x="6695418" y="3882492"/>
            <a:ext cx="6127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169</Words>
  <Application>Microsoft Office PowerPoint</Application>
  <PresentationFormat>Экран (16:9)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Ликвидация мест несанкционированного размещения отходов</vt:lpstr>
      <vt:lpstr>Ликвидация мест несанкционированного размещения отходов</vt:lpstr>
      <vt:lpstr>Ликвидация мест несанкционированного размещения отходов</vt:lpstr>
      <vt:lpstr>Результаты регионального государственного  экологического надзора в области обращения с отходами*</vt:lpstr>
      <vt:lpstr>Места несанкционированного размещения отходов</vt:lpstr>
      <vt:lpstr>Единая система учета мест несанкционированного размещения отходов</vt:lpstr>
      <vt:lpstr>Результаты надзорной деятельности  в период двухмесячника в 2019 году</vt:lpstr>
      <vt:lpstr>Обращения через системы «Народный контроль»  и «Школьный экопатруль»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Сагдеева Ландыш Маратовна</cp:lastModifiedBy>
  <cp:revision>15</cp:revision>
  <cp:lastPrinted>2019-01-28T06:47:12Z</cp:lastPrinted>
  <dcterms:created xsi:type="dcterms:W3CDTF">2018-11-22T04:48:24Z</dcterms:created>
  <dcterms:modified xsi:type="dcterms:W3CDTF">2019-06-05T08:04:39Z</dcterms:modified>
</cp:coreProperties>
</file>